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ank For International Settlements  and Federal Reserve Tokens"/>
          <p:cNvSpPr txBox="1"/>
          <p:nvPr>
            <p:ph type="title"/>
          </p:nvPr>
        </p:nvSpPr>
        <p:spPr>
          <a:xfrm>
            <a:off x="216753" y="305097"/>
            <a:ext cx="23950494" cy="12884613"/>
          </a:xfrm>
          <a:prstGeom prst="rect">
            <a:avLst/>
          </a:prstGeom>
        </p:spPr>
        <p:txBody>
          <a:bodyPr/>
          <a:lstStyle/>
          <a:p>
            <a:pPr/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Bank For International Settlements </a:t>
            </a:r>
            <a:br/>
            <a:r>
              <a:t>and Federal Reserve Tokens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IS#9.jpg" descr="BIS#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220" y="793358"/>
            <a:ext cx="24512440" cy="1253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S#10.jpg" descr="BIS#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9177" y="2080140"/>
            <a:ext cx="26462352" cy="7943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BIS#11.jpg" descr="BIS#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4640" y="2085119"/>
            <a:ext cx="24933280" cy="6907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BIS#12.jpg" descr="BIS#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0524" y="5501278"/>
            <a:ext cx="26465047" cy="1909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oken#1.jpg" descr="Token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3758" y="1142438"/>
            <a:ext cx="14296484" cy="10604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Token#2.jpg" descr="Token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923" y="-17911"/>
            <a:ext cx="18712154" cy="13872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oken#3.jpg" descr="Token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3632" y="-170010"/>
            <a:ext cx="18676736" cy="14056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IS#1.jpg" descr="BIS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10" y="111379"/>
            <a:ext cx="24058180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IS#2.jpg" descr="BIS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192" y="4719918"/>
            <a:ext cx="22591615" cy="2963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IS#3.jpg" descr="BIS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761" y="1210179"/>
            <a:ext cx="23314478" cy="11295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IS#4.jpg" descr="BIS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1481" y="1653754"/>
            <a:ext cx="24606962" cy="7414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IS#5.jpg" descr="BIS#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491" y="2148293"/>
            <a:ext cx="24566981" cy="7331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IS#6.jpg" descr="BIS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0978" y="3267802"/>
            <a:ext cx="25525955" cy="4815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IS#7.jpg" descr="BIS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6384" y="1856200"/>
            <a:ext cx="24656768" cy="9848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IS#8.jpg" descr="BIS#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434" y="3110383"/>
            <a:ext cx="24592868" cy="5886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