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6497" y="11839047"/>
            <a:ext cx="21971005" cy="636980"/>
          </a:xfrm>
          <a:prstGeom prst="rect">
            <a:avLst/>
          </a:prstGeom>
        </p:spPr>
        <p:txBody>
          <a:bodyPr lIns="45718" tIns="45718" rIns="45718" bIns="45718" numCol="1" spcCol="38100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6500" y="7196865"/>
            <a:ext cx="21971000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quarter" idx="1" hasCustomPrompt="1"/>
          </p:nvPr>
        </p:nvSpPr>
        <p:spPr>
          <a:xfrm>
            <a:off x="1206500" y="8262180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Fact information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Body Level One…"/>
          <p:cNvSpPr txBox="1"/>
          <p:nvPr>
            <p:ph type="body" idx="21" hasCustomPrompt="1"/>
          </p:nvPr>
        </p:nvSpPr>
        <p:spPr>
          <a:xfrm>
            <a:off x="1206500" y="935257"/>
            <a:ext cx="21971000" cy="7359065"/>
          </a:xfrm>
          <a:prstGeom prst="rect">
            <a:avLst/>
          </a:prstGeom>
        </p:spPr>
        <p:txBody>
          <a:bodyPr numCol="1" spcCol="38100" anchor="b"/>
          <a:lstStyle/>
          <a:p>
            <a:pPr lvl="4" marL="0" indent="1207008" algn="ctr" defTabSz="1072868">
              <a:lnSpc>
                <a:spcPct val="80000"/>
              </a:lnSpc>
              <a:spcBef>
                <a:spcPts val="0"/>
              </a:spcBef>
              <a:buSzTx/>
              <a:buNone/>
              <a:defRPr b="1" spc="-132" sz="11000"/>
            </a:pPr>
            <a:r>
              <a:t>100%
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 anchor="ctr"/>
          <a:lstStyle/>
          <a:p>
            <a:pPr lvl="4" marL="0" indent="1409446" defTabSz="1511769">
              <a:spcBef>
                <a:spcPts val="0"/>
              </a:spcBef>
              <a:buSzTx/>
              <a:buNone/>
              <a:defRPr spc="-124" sz="527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“Notable Quote”
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44689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 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7" cy="1120988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7"/>
            <a:ext cx="22529802" cy="1119347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n their own words.png" descr="in their own wor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0849" y="1628829"/>
            <a:ext cx="6344581" cy="902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election#4.png" descr="election#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4150" y="3418306"/>
            <a:ext cx="16395700" cy="420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OWs that stayed.png" descr="POWs that stay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545" y="401395"/>
            <a:ext cx="21718910" cy="11899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ushall#2.png" descr="Gushall#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0200" y="2852212"/>
            <a:ext cx="16103600" cy="801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Brennan CIA#1.png" descr="Brennan CIA#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5450" y="4796875"/>
            <a:ext cx="15913100" cy="3352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nakedcommunists#2.png" descr="nakedcommunists#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0" y="1836212"/>
            <a:ext cx="7366000" cy="1004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nakecommunists#1.png" descr="nakecommunists#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9300" y="2877612"/>
            <a:ext cx="10185400" cy="7962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CIA Logo.png" descr="CIA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7058" y="1534307"/>
            <a:ext cx="19769885" cy="10859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election#1.png" descr="election#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9186" y="2451730"/>
            <a:ext cx="14705628" cy="6737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election#2.png" descr="election#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1350" y="1023413"/>
            <a:ext cx="15481300" cy="1167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election#3.png" descr="election#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0400" y="3098200"/>
            <a:ext cx="12903200" cy="659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