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IA#1.jpg" descr="CIA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2" y="541909"/>
            <a:ext cx="24380256" cy="11116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IA#10.jpg" descr="CIA#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33" y="2204286"/>
            <a:ext cx="24164734" cy="6107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IA#11.jpg" descr="CIA#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008" y="4271211"/>
            <a:ext cx="23867984" cy="3831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IA#12.jpg" descr="CIA#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110" y="1203979"/>
            <a:ext cx="23449780" cy="10119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IA#13.jpg" descr="CIA#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6" y="2939186"/>
            <a:ext cx="24311068" cy="599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IA#14.jpg" descr="CIA#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02" y="3068281"/>
            <a:ext cx="24389004" cy="5631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IA#15.jpg" descr="CIA#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7" y="1697749"/>
            <a:ext cx="24417034" cy="944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CIA#16.jpg" descr="CIA#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06" y="3291914"/>
            <a:ext cx="24302988" cy="5712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IA#17.jpg" descr="CIA#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936" y="1643929"/>
            <a:ext cx="23878128" cy="7290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CIA#18.jpg" descr="CIA#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386" y="4604187"/>
            <a:ext cx="23853228" cy="3149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IA#19.jpg" descr="CIA#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541" y="3855349"/>
            <a:ext cx="24010918" cy="422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IA#2.jpg" descr="CIA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473" y="871196"/>
            <a:ext cx="23465054" cy="11973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IA#21.jpg" descr="CIA#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35" y="2442614"/>
            <a:ext cx="24355130" cy="6399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CIA#21.jpg" descr="CIA#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801" y="2132606"/>
            <a:ext cx="24072398" cy="6325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IA#22.jpg" descr="CIA#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319" y="1100192"/>
            <a:ext cx="23437362" cy="10006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CIA#23.jpg" descr="CIA#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63" y="3014069"/>
            <a:ext cx="24168874" cy="5571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CIA#24.jpg" descr="CIA#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5746" y="786238"/>
            <a:ext cx="19852508" cy="12143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CIA#25.jpg" descr="CIA#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5567" y="265102"/>
            <a:ext cx="18280308" cy="13185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CIA#26.jpg" descr="CIA#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8109" y="1444051"/>
            <a:ext cx="20467782" cy="10827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CIA#27.jpg" descr="CIA#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5955" y="1100077"/>
            <a:ext cx="20952090" cy="11163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CIA#37.jpg" descr="CIA#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9410" y="2358335"/>
            <a:ext cx="21465180" cy="7141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CIA#28.jpg" descr="CIA#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348" y="1009872"/>
            <a:ext cx="22401304" cy="11696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IA#3.jpg" descr="CIA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284" y="1714669"/>
            <a:ext cx="23369432" cy="7353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CIA#29.jpg" descr="CIA#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7468" y="1767852"/>
            <a:ext cx="24878936" cy="8334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CIA#30.jpg" descr="CIA#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4437" y="2698102"/>
            <a:ext cx="25072874" cy="6229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CIA#31.jpg" descr="CIA#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0991" y="2644010"/>
            <a:ext cx="25085982" cy="6074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CIA#32.jpg" descr="CIA#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7535" y="4494925"/>
            <a:ext cx="25479070" cy="3429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CIA#33.jpg" descr="CIA#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4123" y="193834"/>
            <a:ext cx="13835754" cy="13328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CIA#34.jpg" descr="CIA#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3534" y="1919571"/>
            <a:ext cx="20276932" cy="8259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CIA#35.jpg" descr="CIA#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057" y="2944625"/>
            <a:ext cx="24490114" cy="5988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CIA#36.jpg" descr="CIA#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2602" y="1584111"/>
            <a:ext cx="14078796" cy="915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CIA#38.jpg" descr="CIA#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0024" y="2852465"/>
            <a:ext cx="24824048" cy="6507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CIA#39.jpg" descr="CIA#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18" y="1602885"/>
            <a:ext cx="24453036" cy="6956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IA#4.jpg" descr="CIA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84" y="3567390"/>
            <a:ext cx="24232032" cy="4326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IA#5.jpg" descr="CIA#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0016" y="786224"/>
            <a:ext cx="12703968" cy="11032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IA#6.jpg" descr="CIA#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2752" y="746098"/>
            <a:ext cx="21618496" cy="10684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IA#7.jpg" descr="CIA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592" y="1039899"/>
            <a:ext cx="22878258" cy="11180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CIA#8.jpg" descr="CIA#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916" y="1583684"/>
            <a:ext cx="22874168" cy="8667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CIA#9.jpg" descr="CIA#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57" y="1139907"/>
            <a:ext cx="24129886" cy="7921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