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image45.jpeg" ContentType="image/jpeg"/>
  <Override PartName="/ppt/media/image46.jpeg" ContentType="image/jpeg"/>
  <Override PartName="/ppt/media/image47.jpeg" ContentType="image/jpeg"/>
  <Override PartName="/ppt/media/image48.jpeg" ContentType="image/jpeg"/>
  <Override PartName="/ppt/media/image49.jpeg" ContentType="image/jpeg"/>
  <Override PartName="/ppt/media/image50.jpeg" ContentType="image/jpeg"/>
  <Override PartName="/ppt/media/image51.jpeg" ContentType="image/jpeg"/>
  <Override PartName="/ppt/media/image52.jpeg" ContentType="image/jpeg"/>
  <Override PartName="/ppt/media/image53.jpeg" ContentType="image/jpeg"/>
  <Override PartName="/ppt/media/image54.jpeg" ContentType="image/jpeg"/>
  <Override PartName="/ppt/media/image55.jpeg" ContentType="image/jpeg"/>
  <Override PartName="/ppt/media/image56.jpeg" ContentType="image/jpeg"/>
  <Override PartName="/ppt/media/image57.jpeg" ContentType="image/jpeg"/>
  <Override PartName="/ppt/media/image58.jpeg" ContentType="image/jpeg"/>
  <Override PartName="/ppt/media/image59.jpeg" ContentType="image/jpeg"/>
  <Override PartName="/ppt/media/image60.jpeg" ContentType="image/jpeg"/>
  <Override PartName="/ppt/media/image61.jpeg" ContentType="image/jpeg"/>
  <Override PartName="/ppt/media/image62.jpeg" ContentType="image/jpeg"/>
  <Override PartName="/ppt/media/image63.jpeg" ContentType="image/jpeg"/>
  <Override PartName="/ppt/media/image64.jpeg" ContentType="image/jpeg"/>
  <Override PartName="/ppt/media/image65.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5E6"/>
          </a:solidFill>
        </a:fill>
      </a:tcStyle>
    </a:wholeTbl>
    <a:band2H>
      <a:tcTxStyle b="def" i="def"/>
      <a:tcStyle>
        <a:tcBdr/>
        <a:fill>
          <a:solidFill>
            <a:srgbClr val="E6EBF3"/>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E4CA"/>
          </a:solidFill>
        </a:fill>
      </a:tcStyle>
    </a:wholeTbl>
    <a:band2H>
      <a:tcTxStyle b="def" i="def"/>
      <a:tcStyle>
        <a:tcBdr/>
        <a:fill>
          <a:solidFill>
            <a:srgbClr val="E7F2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CCBD6"/>
          </a:solidFill>
        </a:fill>
      </a:tcStyle>
    </a:wholeTbl>
    <a:band2H>
      <a:tcTxStyle b="def" i="def"/>
      <a:tcStyle>
        <a:tcBdr/>
        <a:fill>
          <a:solidFill>
            <a:srgbClr val="F6E7E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7" name="Shape 167"/>
          <p:cNvSpPr/>
          <p:nvPr>
            <p:ph type="sldImg"/>
          </p:nvPr>
        </p:nvSpPr>
        <p:spPr>
          <a:xfrm>
            <a:off x="1143000" y="685800"/>
            <a:ext cx="4572000" cy="3429000"/>
          </a:xfrm>
          <a:prstGeom prst="rect">
            <a:avLst/>
          </a:prstGeom>
        </p:spPr>
        <p:txBody>
          <a:bodyPr/>
          <a:lstStyle/>
          <a:p>
            <a:pPr/>
          </a:p>
        </p:txBody>
      </p:sp>
      <p:sp>
        <p:nvSpPr>
          <p:cNvPr id="168" name="Shape 16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spTree>
      <p:nvGrpSpPr>
        <p:cNvPr id="1" name=""/>
        <p:cNvGrpSpPr/>
        <p:nvPr/>
      </p:nvGrpSpPr>
      <p:grpSpPr>
        <a:xfrm>
          <a:off x="0" y="0"/>
          <a:ext cx="0" cy="0"/>
          <a:chOff x="0" y="0"/>
          <a:chExt cx="0" cy="0"/>
        </a:xfrm>
      </p:grpSpPr>
      <p:sp>
        <p:nvSpPr>
          <p:cNvPr id="11" name="Body Level One…"/>
          <p:cNvSpPr txBox="1"/>
          <p:nvPr>
            <p:ph type="body" sz="quarter" idx="1" hasCustomPrompt="1"/>
          </p:nvPr>
        </p:nvSpPr>
        <p:spPr>
          <a:xfrm>
            <a:off x="1206497" y="11839047"/>
            <a:ext cx="21971005" cy="636980"/>
          </a:xfrm>
          <a:prstGeom prst="rect">
            <a:avLst/>
          </a:prstGeom>
        </p:spPr>
        <p:txBody>
          <a:bodyPr lIns="45718" tIns="45718" rIns="45718" bIns="45718" numCol="1" spcCol="38100" anchor="b"/>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Author and Date</a:t>
            </a:r>
          </a:p>
          <a:p>
            <a:pPr lvl="1"/>
            <a:r>
              <a:t/>
            </a:r>
          </a:p>
          <a:p>
            <a:pPr lvl="2"/>
            <a:r>
              <a:t/>
            </a:r>
          </a:p>
          <a:p>
            <a:pPr lvl="3"/>
            <a:r>
              <a:t/>
            </a:r>
          </a:p>
          <a:p>
            <a:pPr lvl="4"/>
            <a:r>
              <a:t/>
            </a:r>
          </a:p>
        </p:txBody>
      </p:sp>
      <p:sp>
        <p:nvSpPr>
          <p:cNvPr id="12" name="Presentation Title"/>
          <p:cNvSpPr txBox="1"/>
          <p:nvPr>
            <p:ph type="title" hasCustomPrompt="1"/>
          </p:nvPr>
        </p:nvSpPr>
        <p:spPr>
          <a:xfrm>
            <a:off x="1206496" y="2574991"/>
            <a:ext cx="21971005" cy="4648202"/>
          </a:xfrm>
          <a:prstGeom prst="rect">
            <a:avLst/>
          </a:prstGeom>
        </p:spPr>
        <p:txBody>
          <a:bodyPr anchor="b"/>
          <a:lstStyle>
            <a:lvl1pPr>
              <a:defRPr spc="-232" sz="11600"/>
            </a:lvl1pPr>
          </a:lstStyle>
          <a:p>
            <a:pPr/>
            <a:r>
              <a:t>Presentation Title</a:t>
            </a:r>
          </a:p>
        </p:txBody>
      </p:sp>
      <p:sp>
        <p:nvSpPr>
          <p:cNvPr id="13" name="Body Level One…"/>
          <p:cNvSpPr txBox="1"/>
          <p:nvPr>
            <p:ph type="body" sz="quarter" idx="21" hasCustomPrompt="1"/>
          </p:nvPr>
        </p:nvSpPr>
        <p:spPr>
          <a:xfrm>
            <a:off x="1206500" y="7196865"/>
            <a:ext cx="21971000" cy="1905002"/>
          </a:xfrm>
          <a:prstGeom prst="rect">
            <a:avLst/>
          </a:prstGeom>
        </p:spPr>
        <p:txBody>
          <a:bodyPr numCol="1" spcCol="38100"/>
          <a:lstStyle>
            <a:lvl1pPr marL="0" indent="0" defTabSz="825500">
              <a:lnSpc>
                <a:spcPct val="100000"/>
              </a:lnSpc>
              <a:spcBef>
                <a:spcPts val="0"/>
              </a:spcBef>
              <a:buSzTx/>
              <a:buNone/>
              <a:defRPr b="1" sz="5500"/>
            </a:lvl1pPr>
          </a:lstStyle>
          <a:p>
            <a:pPr/>
            <a:r>
              <a:t>Presentation Subtitle</a:t>
            </a:r>
          </a:p>
        </p:txBody>
      </p:sp>
      <p:sp>
        <p:nvSpPr>
          <p:cNvPr id="14" name="Slide Number"/>
          <p:cNvSpPr txBox="1"/>
          <p:nvPr>
            <p:ph type="sldNum" sz="quarter" idx="2"/>
          </p:nvPr>
        </p:nvSpPr>
        <p:spPr>
          <a:xfrm>
            <a:off x="12007748" y="13080999"/>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06500" y="4920843"/>
            <a:ext cx="21971000" cy="3874314"/>
          </a:xfrm>
          <a:prstGeom prst="rect">
            <a:avLst/>
          </a:prstGeom>
        </p:spPr>
        <p:txBody>
          <a:bodyPr numCol="1" spcCol="38100"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Body Level One…"/>
          <p:cNvSpPr txBox="1"/>
          <p:nvPr>
            <p:ph type="body" sz="quarter" idx="1" hasCustomPrompt="1"/>
          </p:nvPr>
        </p:nvSpPr>
        <p:spPr>
          <a:xfrm>
            <a:off x="1206500" y="8262180"/>
            <a:ext cx="21971000" cy="934781"/>
          </a:xfrm>
          <a:prstGeom prst="rect">
            <a:avLst/>
          </a:prstGeom>
        </p:spPr>
        <p:txBody>
          <a:bodyPr lIns="45718" tIns="45718" rIns="45718" bIns="45718" numCol="1" spcCol="38100"/>
          <a:lstStyle>
            <a:lvl1pPr marL="0" indent="0" algn="ctr" defTabSz="825500">
              <a:lnSpc>
                <a:spcPct val="100000"/>
              </a:lnSpc>
              <a:spcBef>
                <a:spcPts val="0"/>
              </a:spcBef>
              <a:buSzTx/>
              <a:buNone/>
              <a:defRPr b="1" sz="5500"/>
            </a:lvl1pPr>
            <a:lvl2pPr marL="1308100" indent="-698500" algn="ctr" defTabSz="825500">
              <a:lnSpc>
                <a:spcPct val="100000"/>
              </a:lnSpc>
              <a:spcBef>
                <a:spcPts val="0"/>
              </a:spcBef>
              <a:defRPr b="1" sz="5500"/>
            </a:lvl2pPr>
            <a:lvl3pPr marL="1917700" indent="-698500" algn="ctr" defTabSz="825500">
              <a:lnSpc>
                <a:spcPct val="100000"/>
              </a:lnSpc>
              <a:spcBef>
                <a:spcPts val="0"/>
              </a:spcBef>
              <a:defRPr b="1" sz="5500"/>
            </a:lvl3pPr>
            <a:lvl4pPr marL="2527300" indent="-698500" algn="ctr" defTabSz="825500">
              <a:lnSpc>
                <a:spcPct val="100000"/>
              </a:lnSpc>
              <a:spcBef>
                <a:spcPts val="0"/>
              </a:spcBef>
              <a:defRPr b="1" sz="5500"/>
            </a:lvl4pPr>
            <a:lvl5pPr marL="3136900" indent="-698500" algn="ctr" defTabSz="825500">
              <a:lnSpc>
                <a:spcPct val="100000"/>
              </a:lnSpc>
              <a:spcBef>
                <a:spcPts val="0"/>
              </a:spcBef>
              <a:defRPr b="1" sz="5500"/>
            </a:lvl5pPr>
          </a:lstStyle>
          <a:p>
            <a:pPr/>
            <a:r>
              <a:t>Fact information</a:t>
            </a:r>
          </a:p>
          <a:p>
            <a:pPr lvl="1"/>
            <a:r>
              <a:t/>
            </a:r>
          </a:p>
          <a:p>
            <a:pPr lvl="2"/>
            <a:r>
              <a:t/>
            </a:r>
          </a:p>
          <a:p>
            <a:pPr lvl="3"/>
            <a:r>
              <a:t/>
            </a:r>
          </a:p>
          <a:p>
            <a:pPr lvl="4"/>
            <a:r>
              <a:t/>
            </a:r>
          </a:p>
        </p:txBody>
      </p:sp>
      <p:sp>
        <p:nvSpPr>
          <p:cNvPr id="107" name="Body Level One…"/>
          <p:cNvSpPr txBox="1"/>
          <p:nvPr>
            <p:ph type="body" idx="21" hasCustomPrompt="1"/>
          </p:nvPr>
        </p:nvSpPr>
        <p:spPr>
          <a:xfrm>
            <a:off x="1206500" y="935257"/>
            <a:ext cx="21971000" cy="7359065"/>
          </a:xfrm>
          <a:prstGeom prst="rect">
            <a:avLst/>
          </a:prstGeom>
        </p:spPr>
        <p:txBody>
          <a:bodyPr numCol="1" spcCol="38100" anchor="b"/>
          <a:lstStyle/>
          <a:p>
            <a:pPr lvl="4" marL="0" indent="1207008" algn="ctr" defTabSz="1072868">
              <a:lnSpc>
                <a:spcPct val="80000"/>
              </a:lnSpc>
              <a:spcBef>
                <a:spcPts val="0"/>
              </a:spcBef>
              <a:buSzTx/>
              <a:buNone/>
              <a:defRPr b="1" spc="-132" sz="11000"/>
            </a:pPr>
            <a:r>
              <a:t>100%
</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Body Level One…"/>
          <p:cNvSpPr txBox="1"/>
          <p:nvPr>
            <p:ph type="body" sz="quarter" idx="1" hasCustomPrompt="1"/>
          </p:nvPr>
        </p:nvSpPr>
        <p:spPr>
          <a:xfrm>
            <a:off x="2480824" y="10675453"/>
            <a:ext cx="20149254" cy="636980"/>
          </a:xfrm>
          <a:prstGeom prst="rect">
            <a:avLst/>
          </a:prstGeom>
        </p:spPr>
        <p:txBody>
          <a:bodyPr lIns="45718" tIns="45718" rIns="45718" bIns="45718" numCol="1" spcCol="38100"/>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Attribution</a:t>
            </a:r>
          </a:p>
          <a:p>
            <a:pPr lvl="1"/>
            <a:r>
              <a:t/>
            </a:r>
          </a:p>
          <a:p>
            <a:pPr lvl="2"/>
            <a:r>
              <a:t/>
            </a:r>
          </a:p>
          <a:p>
            <a:pPr lvl="3"/>
            <a:r>
              <a:t/>
            </a:r>
          </a:p>
          <a:p>
            <a:pPr lvl="4"/>
            <a:r>
              <a:t/>
            </a:r>
          </a:p>
        </p:txBody>
      </p:sp>
      <p:sp>
        <p:nvSpPr>
          <p:cNvPr id="116" name="Body Level One…"/>
          <p:cNvSpPr txBox="1"/>
          <p:nvPr>
            <p:ph type="body" sz="half" idx="21" hasCustomPrompt="1"/>
          </p:nvPr>
        </p:nvSpPr>
        <p:spPr>
          <a:xfrm>
            <a:off x="1753923" y="4939860"/>
            <a:ext cx="20876154" cy="3836281"/>
          </a:xfrm>
          <a:prstGeom prst="rect">
            <a:avLst/>
          </a:prstGeom>
        </p:spPr>
        <p:txBody>
          <a:bodyPr numCol="1" spcCol="38100" anchor="ctr"/>
          <a:lstStyle/>
          <a:p>
            <a:pPr lvl="4" marL="0" indent="1409446" defTabSz="1511769">
              <a:spcBef>
                <a:spcPts val="0"/>
              </a:spcBef>
              <a:buSzTx/>
              <a:buNone/>
              <a:defRPr spc="-124" sz="5270">
                <a:latin typeface="Helvetica Neue Medium"/>
                <a:ea typeface="Helvetica Neue Medium"/>
                <a:cs typeface="Helvetica Neue Medium"/>
                <a:sym typeface="Helvetica Neue Medium"/>
              </a:defRPr>
            </a:pPr>
            <a:r>
              <a:t>“Notable Quote”
</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862804876_960x639.jpg"/>
          <p:cNvSpPr/>
          <p:nvPr>
            <p:ph type="pic" sz="quarter" idx="21"/>
          </p:nvPr>
        </p:nvSpPr>
        <p:spPr>
          <a:xfrm>
            <a:off x="15430500" y="7085409"/>
            <a:ext cx="8128000" cy="5410202"/>
          </a:xfrm>
          <a:prstGeom prst="rect">
            <a:avLst/>
          </a:prstGeom>
        </p:spPr>
        <p:txBody>
          <a:bodyPr lIns="91439" tIns="45719" rIns="91439" bIns="45719" numCol="1" spcCol="38100">
            <a:noAutofit/>
          </a:bodyPr>
          <a:lstStyle/>
          <a:p>
            <a:pPr/>
          </a:p>
        </p:txBody>
      </p:sp>
      <p:sp>
        <p:nvSpPr>
          <p:cNvPr id="125" name="824910546_2681x1332.jpg"/>
          <p:cNvSpPr/>
          <p:nvPr>
            <p:ph type="pic" idx="22"/>
          </p:nvPr>
        </p:nvSpPr>
        <p:spPr>
          <a:xfrm>
            <a:off x="-2933700" y="1270000"/>
            <a:ext cx="22699133" cy="11277600"/>
          </a:xfrm>
          <a:prstGeom prst="rect">
            <a:avLst/>
          </a:prstGeom>
        </p:spPr>
        <p:txBody>
          <a:bodyPr lIns="91439" tIns="45719" rIns="91439" bIns="45719" numCol="1" spcCol="38100">
            <a:noAutofit/>
          </a:bodyPr>
          <a:lstStyle/>
          <a:p>
            <a:pPr/>
          </a:p>
        </p:txBody>
      </p:sp>
      <p:sp>
        <p:nvSpPr>
          <p:cNvPr id="126" name="575395635_960x639.jpg"/>
          <p:cNvSpPr/>
          <p:nvPr>
            <p:ph type="pic" sz="quarter" idx="23"/>
          </p:nvPr>
        </p:nvSpPr>
        <p:spPr>
          <a:xfrm>
            <a:off x="15430500" y="1270000"/>
            <a:ext cx="8128000" cy="5410200"/>
          </a:xfrm>
          <a:prstGeom prst="rect">
            <a:avLst/>
          </a:prstGeom>
        </p:spPr>
        <p:txBody>
          <a:bodyPr lIns="91439" tIns="45719" rIns="91439" bIns="45719" numCol="1" spcCol="38100">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Image"/>
          <p:cNvSpPr/>
          <p:nvPr>
            <p:ph type="pic" idx="21"/>
          </p:nvPr>
        </p:nvSpPr>
        <p:spPr>
          <a:xfrm>
            <a:off x="-1511300" y="-3721100"/>
            <a:ext cx="28511500" cy="19030242"/>
          </a:xfrm>
          <a:prstGeom prst="rect">
            <a:avLst/>
          </a:prstGeom>
        </p:spPr>
        <p:txBody>
          <a:bodyPr lIns="91439" tIns="45719" rIns="91439" bIns="45719" numCol="1" spcCol="38100">
            <a:noAutofit/>
          </a:bodyPr>
          <a:lstStyle/>
          <a:p>
            <a:pPr/>
          </a:p>
        </p:txBody>
      </p:sp>
      <p:sp>
        <p:nvSpPr>
          <p:cNvPr id="1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49" name="Slide Title"/>
          <p:cNvSpPr txBox="1"/>
          <p:nvPr>
            <p:ph type="title" hasCustomPrompt="1"/>
          </p:nvPr>
        </p:nvSpPr>
        <p:spPr>
          <a:xfrm>
            <a:off x="1206500" y="952500"/>
            <a:ext cx="21971000" cy="1433164"/>
          </a:xfrm>
          <a:prstGeom prst="rect">
            <a:avLst/>
          </a:prstGeom>
        </p:spPr>
        <p:txBody>
          <a:bodyPr/>
          <a:lstStyle/>
          <a:p>
            <a:pPr/>
            <a:r>
              <a:t>Slide Title</a:t>
            </a:r>
          </a:p>
        </p:txBody>
      </p:sp>
      <p:sp>
        <p:nvSpPr>
          <p:cNvPr id="150" name="Body Level One…"/>
          <p:cNvSpPr txBox="1"/>
          <p:nvPr>
            <p:ph type="body" sz="quarter" idx="1" hasCustomPrompt="1"/>
          </p:nvPr>
        </p:nvSpPr>
        <p:spPr>
          <a:xfrm>
            <a:off x="1206500" y="2245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Slide Subtitle</a:t>
            </a:r>
          </a:p>
          <a:p>
            <a:pPr lvl="1"/>
            <a:r>
              <a:t/>
            </a:r>
          </a:p>
          <a:p>
            <a:pPr lvl="2"/>
            <a:r>
              <a:t/>
            </a:r>
          </a:p>
          <a:p>
            <a:pPr lvl="3"/>
            <a:r>
              <a:t/>
            </a:r>
          </a:p>
          <a:p>
            <a:pPr lvl="4"/>
            <a:r>
              <a:t/>
            </a:r>
          </a:p>
        </p:txBody>
      </p:sp>
      <p:sp>
        <p:nvSpPr>
          <p:cNvPr id="151" name="Body Level One…"/>
          <p:cNvSpPr txBox="1"/>
          <p:nvPr>
            <p:ph type="body" idx="21" hasCustomPrompt="1"/>
          </p:nvPr>
        </p:nvSpPr>
        <p:spPr>
          <a:xfrm>
            <a:off x="1206500" y="4248503"/>
            <a:ext cx="21971000" cy="8256014"/>
          </a:xfrm>
          <a:prstGeom prst="rect">
            <a:avLst/>
          </a:prstGeom>
        </p:spPr>
        <p:txBody>
          <a:bodyPr numCol="1" spcCol="38100"/>
          <a:lstStyle/>
          <a:p>
            <a:pPr/>
            <a:r>
              <a:t>Slide bullet text</a:t>
            </a:r>
          </a:p>
        </p:txBody>
      </p:sp>
      <p:sp>
        <p:nvSpPr>
          <p:cNvPr id="15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59" name="Title Text"/>
          <p:cNvSpPr txBox="1"/>
          <p:nvPr>
            <p:ph type="title"/>
          </p:nvPr>
        </p:nvSpPr>
        <p:spPr>
          <a:xfrm>
            <a:off x="4387453" y="357186"/>
            <a:ext cx="15609094" cy="3036096"/>
          </a:xfrm>
          <a:prstGeom prst="rect">
            <a:avLst/>
          </a:prstGeom>
        </p:spPr>
        <p:txBody>
          <a:bodyPr lIns="71436" tIns="71436" rIns="71436" bIns="71436" anchor="ctr"/>
          <a:lstStyle>
            <a:lvl1pPr algn="ctr" defTabSz="821530">
              <a:lnSpc>
                <a:spcPct val="100000"/>
              </a:lnSpc>
              <a:defRPr b="0" spc="0" sz="11200">
                <a:latin typeface="Helvetica Neue Medium"/>
                <a:ea typeface="Helvetica Neue Medium"/>
                <a:cs typeface="Helvetica Neue Medium"/>
                <a:sym typeface="Helvetica Neue Medium"/>
              </a:defRPr>
            </a:lvl1pPr>
          </a:lstStyle>
          <a:p>
            <a:pPr/>
            <a:r>
              <a:t>Title Text</a:t>
            </a:r>
          </a:p>
        </p:txBody>
      </p:sp>
      <p:sp>
        <p:nvSpPr>
          <p:cNvPr id="160" name="Body Level One…"/>
          <p:cNvSpPr txBox="1"/>
          <p:nvPr>
            <p:ph type="body" idx="1"/>
          </p:nvPr>
        </p:nvSpPr>
        <p:spPr>
          <a:xfrm>
            <a:off x="4387453" y="3643312"/>
            <a:ext cx="15609094" cy="8840393"/>
          </a:xfrm>
          <a:prstGeom prst="rect">
            <a:avLst/>
          </a:prstGeom>
        </p:spPr>
        <p:txBody>
          <a:bodyPr lIns="71436" tIns="71436" rIns="71436" bIns="71436" numCol="1" spcCol="38100" anchor="ctr"/>
          <a:lstStyle>
            <a:lvl1pPr marL="611187" indent="-611187" defTabSz="821530">
              <a:lnSpc>
                <a:spcPct val="100000"/>
              </a:lnSpc>
              <a:spcBef>
                <a:spcPts val="5900"/>
              </a:spcBef>
              <a:buSzPct val="145000"/>
              <a:defRPr sz="4400"/>
            </a:lvl1pPr>
            <a:lvl2pPr marL="1055687" indent="-611187" defTabSz="821530">
              <a:lnSpc>
                <a:spcPct val="100000"/>
              </a:lnSpc>
              <a:spcBef>
                <a:spcPts val="5900"/>
              </a:spcBef>
              <a:buSzPct val="145000"/>
              <a:defRPr sz="4400"/>
            </a:lvl2pPr>
            <a:lvl3pPr marL="1500187" indent="-611187" defTabSz="821530">
              <a:lnSpc>
                <a:spcPct val="100000"/>
              </a:lnSpc>
              <a:spcBef>
                <a:spcPts val="5900"/>
              </a:spcBef>
              <a:buSzPct val="145000"/>
              <a:defRPr sz="4400"/>
            </a:lvl3pPr>
            <a:lvl4pPr marL="1944686" indent="-611187" defTabSz="821530">
              <a:lnSpc>
                <a:spcPct val="100000"/>
              </a:lnSpc>
              <a:spcBef>
                <a:spcPts val="5900"/>
              </a:spcBef>
              <a:buSzPct val="145000"/>
              <a:defRPr sz="4400"/>
            </a:lvl4pPr>
            <a:lvl5pPr marL="2389186" indent="-611186" defTabSz="821530">
              <a:lnSpc>
                <a:spcPct val="100000"/>
              </a:lnSpc>
              <a:spcBef>
                <a:spcPts val="5900"/>
              </a:spcBef>
              <a:buSzPct val="145000"/>
              <a:defRPr sz="4400"/>
            </a:lvl5pPr>
          </a:lstStyle>
          <a:p>
            <a:pPr/>
            <a:r>
              <a:t>Body Level One</a:t>
            </a:r>
          </a:p>
          <a:p>
            <a:pPr lvl="1"/>
            <a:r>
              <a:t>Body Level Two</a:t>
            </a:r>
          </a:p>
          <a:p>
            <a:pPr lvl="2"/>
            <a:r>
              <a:t>Body Level Three</a:t>
            </a:r>
          </a:p>
          <a:p>
            <a:pPr lvl="3"/>
            <a:r>
              <a:t>Body Level Four</a:t>
            </a:r>
          </a:p>
          <a:p>
            <a:pPr lvl="4"/>
            <a:r>
              <a:t>Body Level Five</a:t>
            </a:r>
          </a:p>
        </p:txBody>
      </p:sp>
      <p:sp>
        <p:nvSpPr>
          <p:cNvPr id="161" name="Slide Number"/>
          <p:cNvSpPr txBox="1"/>
          <p:nvPr>
            <p:ph type="sldNum" sz="quarter" idx="2"/>
          </p:nvPr>
        </p:nvSpPr>
        <p:spPr>
          <a:xfrm>
            <a:off x="11954103" y="13073062"/>
            <a:ext cx="466268" cy="477670"/>
          </a:xfrm>
          <a:prstGeom prst="rect">
            <a:avLst/>
          </a:prstGeom>
        </p:spPr>
        <p:txBody>
          <a:bodyPr lIns="71436" tIns="71436" rIns="71436" bIns="71436" anchor="t"/>
          <a:lstStyle>
            <a:lvl1pPr defTabSz="821530">
              <a:defRPr sz="22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Image"/>
          <p:cNvSpPr/>
          <p:nvPr>
            <p:ph type="pic" idx="21"/>
          </p:nvPr>
        </p:nvSpPr>
        <p:spPr>
          <a:xfrm>
            <a:off x="-431800" y="-4038600"/>
            <a:ext cx="29464000" cy="18034000"/>
          </a:xfrm>
          <a:prstGeom prst="rect">
            <a:avLst/>
          </a:prstGeom>
        </p:spPr>
        <p:txBody>
          <a:bodyPr lIns="91439" tIns="45719" rIns="91439" bIns="45719" numCol="1" spcCol="38100">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Body Level One…"/>
          <p:cNvSpPr txBox="1"/>
          <p:nvPr>
            <p:ph type="body" sz="quarter" idx="1" hasCustomPrompt="1"/>
          </p:nvPr>
        </p:nvSpPr>
        <p:spPr>
          <a:xfrm>
            <a:off x="1207690" y="1106137"/>
            <a:ext cx="21968621" cy="636980"/>
          </a:xfrm>
          <a:prstGeom prst="rect">
            <a:avLst/>
          </a:prstGeom>
        </p:spPr>
        <p:txBody>
          <a:bodyPr lIns="45718" tIns="45718" rIns="45718" bIns="45718" numCol="1" spcCol="38100"/>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Author and Date</a:t>
            </a:r>
          </a:p>
          <a:p>
            <a:pPr lvl="1"/>
            <a:r>
              <a:t/>
            </a:r>
          </a:p>
          <a:p>
            <a:pPr lvl="2"/>
            <a:r>
              <a:t/>
            </a:r>
          </a:p>
          <a:p>
            <a:pPr lvl="3"/>
            <a:r>
              <a:t/>
            </a:r>
          </a:p>
          <a:p>
            <a:pPr lvl="4"/>
            <a:r>
              <a:t/>
            </a:r>
          </a:p>
        </p:txBody>
      </p:sp>
      <p:sp>
        <p:nvSpPr>
          <p:cNvPr id="24" name="Body Level One…"/>
          <p:cNvSpPr txBox="1"/>
          <p:nvPr>
            <p:ph type="body" sz="quarter" idx="22" hasCustomPrompt="1"/>
          </p:nvPr>
        </p:nvSpPr>
        <p:spPr>
          <a:xfrm>
            <a:off x="1206500" y="11609909"/>
            <a:ext cx="21971000" cy="1144689"/>
          </a:xfrm>
          <a:prstGeom prst="rect">
            <a:avLst/>
          </a:prstGeom>
        </p:spPr>
        <p:txBody>
          <a:bodyPr numCol="1" spcCol="38100"/>
          <a:lstStyle>
            <a:lvl1pPr marL="0" indent="0" defTabSz="825500">
              <a:lnSpc>
                <a:spcPct val="100000"/>
              </a:lnSpc>
              <a:spcBef>
                <a:spcPts val="0"/>
              </a:spcBef>
              <a:buSzTx/>
              <a:buNone/>
              <a:defRPr b="1" sz="5500"/>
            </a:lvl1pPr>
          </a:lstStyle>
          <a:p>
            <a:pPr/>
            <a:r>
              <a:t>Presentation Subtitle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Slide Title"/>
          <p:cNvSpPr txBox="1"/>
          <p:nvPr>
            <p:ph type="title" hasCustomPrompt="1"/>
          </p:nvPr>
        </p:nvSpPr>
        <p:spPr>
          <a:xfrm>
            <a:off x="1206500" y="1270000"/>
            <a:ext cx="9779000" cy="5882274"/>
          </a:xfrm>
          <a:prstGeom prst="rect">
            <a:avLst/>
          </a:prstGeom>
        </p:spPr>
        <p:txBody>
          <a:bodyPr anchor="b"/>
          <a:lstStyle/>
          <a:p>
            <a:pPr/>
            <a:r>
              <a:t>Slide Title</a:t>
            </a:r>
          </a:p>
        </p:txBody>
      </p:sp>
      <p:sp>
        <p:nvSpPr>
          <p:cNvPr id="33" name="Body Level One…"/>
          <p:cNvSpPr txBox="1"/>
          <p:nvPr>
            <p:ph type="body" sz="quarter" idx="1" hasCustomPrompt="1"/>
          </p:nvPr>
        </p:nvSpPr>
        <p:spPr>
          <a:xfrm>
            <a:off x="1206500" y="7060576"/>
            <a:ext cx="9779000" cy="5382403"/>
          </a:xfrm>
          <a:prstGeom prst="rect">
            <a:avLst/>
          </a:prstGeom>
        </p:spPr>
        <p:txBody>
          <a:bodyPr numCol="1" spcCol="38100"/>
          <a:lstStyle>
            <a:lvl1pPr marL="0" indent="0" defTabSz="825500">
              <a:lnSpc>
                <a:spcPct val="100000"/>
              </a:lnSpc>
              <a:spcBef>
                <a:spcPts val="0"/>
              </a:spcBef>
              <a:buSzTx/>
              <a:buNone/>
              <a:defRPr b="1" sz="5500"/>
            </a:lvl1pPr>
            <a:lvl2pPr marL="0" indent="0" defTabSz="825500">
              <a:lnSpc>
                <a:spcPct val="100000"/>
              </a:lnSpc>
              <a:spcBef>
                <a:spcPts val="0"/>
              </a:spcBef>
              <a:buSzTx/>
              <a:buNone/>
              <a:defRPr b="1" sz="5500"/>
            </a:lvl2pPr>
            <a:lvl3pPr marL="0" indent="0" defTabSz="825500">
              <a:lnSpc>
                <a:spcPct val="100000"/>
              </a:lnSpc>
              <a:spcBef>
                <a:spcPts val="0"/>
              </a:spcBef>
              <a:buSzTx/>
              <a:buNone/>
              <a:defRPr b="1" sz="5500"/>
            </a:lvl3pPr>
            <a:lvl4pPr marL="0" indent="0" defTabSz="825500">
              <a:lnSpc>
                <a:spcPct val="100000"/>
              </a:lnSpc>
              <a:spcBef>
                <a:spcPts val="0"/>
              </a:spcBef>
              <a:buSzTx/>
              <a:buNone/>
              <a:defRPr b="1" sz="5500"/>
            </a:lvl4pPr>
            <a:lvl5pPr marL="0" indent="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4" name="92709243_1322x1323.jpeg"/>
          <p:cNvSpPr/>
          <p:nvPr>
            <p:ph type="pic" sz="half" idx="21"/>
          </p:nvPr>
        </p:nvSpPr>
        <p:spPr>
          <a:xfrm>
            <a:off x="12052303" y="1270000"/>
            <a:ext cx="11188407" cy="11209889"/>
          </a:xfrm>
          <a:prstGeom prst="rect">
            <a:avLst/>
          </a:prstGeom>
        </p:spPr>
        <p:txBody>
          <a:bodyPr lIns="91439" tIns="45719" rIns="91439" bIns="45719" numCol="1" spcCol="38100">
            <a:noAutofit/>
          </a:bodyPr>
          <a:lstStyle/>
          <a:p>
            <a:pPr/>
          </a:p>
        </p:txBody>
      </p:sp>
      <p:sp>
        <p:nvSpPr>
          <p:cNvPr id="35" name="Slide Number"/>
          <p:cNvSpPr txBox="1"/>
          <p:nvPr>
            <p:ph type="sldNum" sz="quarter" idx="2"/>
          </p:nvPr>
        </p:nvSpPr>
        <p:spPr>
          <a:xfrm>
            <a:off x="12001500" y="13085233"/>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xfrm>
            <a:off x="1206500" y="952500"/>
            <a:ext cx="21971000" cy="1433164"/>
          </a:xfrm>
          <a:prstGeom prst="rect">
            <a:avLst/>
          </a:prstGeom>
        </p:spPr>
        <p:txBody>
          <a:bodyPr/>
          <a:lstStyle/>
          <a:p>
            <a:pPr/>
            <a:r>
              <a:t>Slide Title</a:t>
            </a:r>
          </a:p>
        </p:txBody>
      </p:sp>
      <p:sp>
        <p:nvSpPr>
          <p:cNvPr id="43" name="Body Level One…"/>
          <p:cNvSpPr txBox="1"/>
          <p:nvPr>
            <p:ph type="body" sz="quarter" idx="1" hasCustomPrompt="1"/>
          </p:nvPr>
        </p:nvSpPr>
        <p:spPr>
          <a:xfrm>
            <a:off x="1206500" y="2245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Slide Subtitle</a:t>
            </a:r>
          </a:p>
          <a:p>
            <a:pPr lvl="1"/>
            <a:r>
              <a:t/>
            </a:r>
          </a:p>
          <a:p>
            <a:pPr lvl="2"/>
            <a:r>
              <a:t/>
            </a:r>
          </a:p>
          <a:p>
            <a:pPr lvl="3"/>
            <a:r>
              <a:t/>
            </a:r>
          </a:p>
          <a:p>
            <a:pPr lvl="4"/>
            <a:r>
              <a:t/>
            </a:r>
          </a:p>
        </p:txBody>
      </p:sp>
      <p:sp>
        <p:nvSpPr>
          <p:cNvPr id="44" name="Body Level One…"/>
          <p:cNvSpPr txBox="1"/>
          <p:nvPr>
            <p:ph type="body" idx="21" hasCustomPrompt="1"/>
          </p:nvPr>
        </p:nvSpPr>
        <p:spPr>
          <a:xfrm>
            <a:off x="1206500" y="4248503"/>
            <a:ext cx="21971000" cy="8256014"/>
          </a:xfrm>
          <a:prstGeom prst="rect">
            <a:avLst/>
          </a:prstGeom>
        </p:spPr>
        <p:txBody>
          <a:bodyPr numCol="1" spcCol="38100"/>
          <a:lstStyle/>
          <a:p>
            <a:pPr/>
            <a:r>
              <a:t>Slide bullet text</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61" name="Body Level One…"/>
          <p:cNvSpPr txBox="1"/>
          <p:nvPr>
            <p:ph type="body" sz="quarter" idx="1" hasCustomPrompt="1"/>
          </p:nvPr>
        </p:nvSpPr>
        <p:spPr>
          <a:xfrm>
            <a:off x="1206500" y="2245961"/>
            <a:ext cx="9779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Slide Subtitle</a:t>
            </a:r>
          </a:p>
          <a:p>
            <a:pPr lvl="1"/>
            <a:r>
              <a:t/>
            </a:r>
          </a:p>
          <a:p>
            <a:pPr lvl="2"/>
            <a:r>
              <a:t/>
            </a:r>
          </a:p>
          <a:p>
            <a:pPr lvl="3"/>
            <a:r>
              <a:t/>
            </a:r>
          </a:p>
          <a:p>
            <a:pPr lvl="4"/>
            <a:r>
              <a:t/>
            </a:r>
          </a:p>
        </p:txBody>
      </p:sp>
      <p:sp>
        <p:nvSpPr>
          <p:cNvPr id="62" name="Body Level One…"/>
          <p:cNvSpPr txBox="1"/>
          <p:nvPr>
            <p:ph type="body" sz="half" idx="21" hasCustomPrompt="1"/>
          </p:nvPr>
        </p:nvSpPr>
        <p:spPr>
          <a:xfrm>
            <a:off x="1206500" y="4248503"/>
            <a:ext cx="9779000" cy="8256014"/>
          </a:xfrm>
          <a:prstGeom prst="rect">
            <a:avLst/>
          </a:prstGeom>
        </p:spPr>
        <p:txBody>
          <a:bodyPr numCol="1" spcCol="38100"/>
          <a:lstStyle/>
          <a:p>
            <a:pPr/>
            <a:r>
              <a:t>Slide bullet text</a:t>
            </a:r>
          </a:p>
        </p:txBody>
      </p:sp>
      <p:sp>
        <p:nvSpPr>
          <p:cNvPr id="63" name="824910546_2681x1332.jpg"/>
          <p:cNvSpPr/>
          <p:nvPr>
            <p:ph type="pic" idx="22"/>
          </p:nvPr>
        </p:nvSpPr>
        <p:spPr>
          <a:xfrm>
            <a:off x="6380200" y="1263847"/>
            <a:ext cx="22529802" cy="11193472"/>
          </a:xfrm>
          <a:prstGeom prst="rect">
            <a:avLst/>
          </a:prstGeom>
        </p:spPr>
        <p:txBody>
          <a:bodyPr lIns="91439" tIns="45719" rIns="91439" bIns="45719" numCol="1" spcCol="38100">
            <a:noAutofit/>
          </a:bodyPr>
          <a:lstStyle/>
          <a:p>
            <a:pP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1206496" y="4533900"/>
            <a:ext cx="21971005"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xfrm>
            <a:off x="12001500" y="13085233"/>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952500"/>
            <a:ext cx="21971000" cy="1434950"/>
          </a:xfrm>
          <a:prstGeom prst="rect">
            <a:avLst/>
          </a:prstGeom>
        </p:spPr>
        <p:txBody>
          <a:bodyPr/>
          <a:lstStyle/>
          <a:p>
            <a:pPr/>
            <a:r>
              <a:t>Slide Title</a:t>
            </a:r>
          </a:p>
        </p:txBody>
      </p:sp>
      <p:sp>
        <p:nvSpPr>
          <p:cNvPr id="80" name="Body Level One…"/>
          <p:cNvSpPr txBox="1"/>
          <p:nvPr>
            <p:ph type="body" sz="quarter" idx="1" hasCustomPrompt="1"/>
          </p:nvPr>
        </p:nvSpPr>
        <p:spPr>
          <a:xfrm>
            <a:off x="1206500" y="2245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Slide Subtitle</a:t>
            </a:r>
          </a:p>
          <a:p>
            <a:pPr lvl="1"/>
            <a:r>
              <a:t/>
            </a:r>
          </a:p>
          <a:p>
            <a:pPr lvl="2"/>
            <a:r>
              <a:t/>
            </a:r>
          </a:p>
          <a:p>
            <a:pPr lvl="3"/>
            <a:r>
              <a:t/>
            </a:r>
          </a:p>
          <a:p>
            <a:pPr lvl="4"/>
            <a:r>
              <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06500" y="952500"/>
            <a:ext cx="21971000" cy="1435100"/>
          </a:xfrm>
          <a:prstGeom prst="rect">
            <a:avLst/>
          </a:prstGeom>
        </p:spPr>
        <p:txBody>
          <a:bodyPr/>
          <a:lstStyle/>
          <a:p>
            <a:pPr/>
            <a:r>
              <a:t>Agenda Title</a:t>
            </a:r>
          </a:p>
        </p:txBody>
      </p:sp>
      <p:sp>
        <p:nvSpPr>
          <p:cNvPr id="89" name="Body Level One…"/>
          <p:cNvSpPr txBox="1"/>
          <p:nvPr>
            <p:ph type="body" sz="quarter" idx="1" hasCustomPrompt="1"/>
          </p:nvPr>
        </p:nvSpPr>
        <p:spPr>
          <a:xfrm>
            <a:off x="1206500" y="2245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Agenda Subtitle</a:t>
            </a:r>
          </a:p>
          <a:p>
            <a:pPr lvl="1"/>
            <a:r>
              <a:t/>
            </a:r>
          </a:p>
          <a:p>
            <a:pPr lvl="2"/>
            <a:r>
              <a:t/>
            </a:r>
          </a:p>
          <a:p>
            <a:pPr lvl="3"/>
            <a:r>
              <a:t/>
            </a:r>
          </a:p>
          <a:p>
            <a:pPr lvl="4"/>
            <a:r>
              <a:t/>
            </a:r>
          </a:p>
        </p:txBody>
      </p:sp>
      <p:sp>
        <p:nvSpPr>
          <p:cNvPr id="90" name="Body Level One…"/>
          <p:cNvSpPr txBox="1"/>
          <p:nvPr>
            <p:ph type="body" idx="21" hasCustomPrompt="1"/>
          </p:nvPr>
        </p:nvSpPr>
        <p:spPr>
          <a:xfrm>
            <a:off x="1206500" y="4248503"/>
            <a:ext cx="21971000" cy="8256014"/>
          </a:xfrm>
          <a:prstGeom prst="rect">
            <a:avLst/>
          </a:prstGeom>
        </p:spPr>
        <p:txBody>
          <a:bodyPr numCol="1" spcCol="38100"/>
          <a:lstStyle>
            <a:lvl1pPr marL="0" indent="0" defTabSz="825500">
              <a:lnSpc>
                <a:spcPct val="100000"/>
              </a:lnSpc>
              <a:spcBef>
                <a:spcPts val="1800"/>
              </a:spcBef>
              <a:buSzTx/>
              <a:buNone/>
              <a:defRPr spc="-99" sz="5500"/>
            </a:lvl1pPr>
          </a:lstStyle>
          <a:p>
            <a:pPr/>
            <a:r>
              <a:t>Agenda Topics</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Body Level One…"/>
          <p:cNvSpPr txBox="1"/>
          <p:nvPr>
            <p:ph type="body" idx="1" hasCustomPrompt="1"/>
          </p:nvPr>
        </p:nvSpPr>
        <p:spPr>
          <a:xfrm>
            <a:off x="1206500" y="4248503"/>
            <a:ext cx="21971000" cy="82560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numCol="2" spcCol="1098550">
            <a:normAutofit fontScale="100000" lnSpcReduction="0"/>
          </a:bodyPr>
          <a:lstStyle/>
          <a:p>
            <a:pPr/>
            <a:r>
              <a:t>Slide bullet text</a:t>
            </a:r>
          </a:p>
          <a:p>
            <a:pPr lvl="1"/>
            <a:r>
              <a:t/>
            </a:r>
          </a:p>
          <a:p>
            <a:pPr lvl="2"/>
            <a:r>
              <a:t/>
            </a:r>
          </a:p>
          <a:p>
            <a:pPr lvl="3"/>
            <a:r>
              <a:t/>
            </a:r>
          </a:p>
          <a:p>
            <a:pPr lvl="4"/>
            <a:r>
              <a:t/>
            </a:r>
          </a:p>
        </p:txBody>
      </p:sp>
      <p:sp>
        <p:nvSpPr>
          <p:cNvPr id="3" name="Title Text"/>
          <p:cNvSpPr txBox="1"/>
          <p:nvPr>
            <p:ph type="title"/>
          </p:nvPr>
        </p:nvSpPr>
        <p:spPr>
          <a:xfrm>
            <a:off x="3653366" y="2743200"/>
            <a:ext cx="19507201" cy="15053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Title Text</a:t>
            </a:r>
          </a:p>
        </p:txBody>
      </p:sp>
      <p:sp>
        <p:nvSpPr>
          <p:cNvPr id="4" name="Slide Number"/>
          <p:cNvSpPr txBox="1"/>
          <p:nvPr>
            <p:ph type="sldNum" sz="quarter" idx="2"/>
          </p:nvPr>
        </p:nvSpPr>
        <p:spPr>
          <a:xfrm>
            <a:off x="12001500" y="13080999"/>
            <a:ext cx="368504" cy="374600"/>
          </a:xfrm>
          <a:prstGeom prst="rect">
            <a:avLst/>
          </a:prstGeom>
          <a:ln w="12700">
            <a:miter lim="400000"/>
          </a:ln>
        </p:spPr>
        <p:txBody>
          <a:bodyPr wrap="none" lIns="50800" tIns="50800" rIns="50800" bIns="50800" anchor="b">
            <a:spAutoFit/>
          </a:bodyPr>
          <a:lstStyle>
            <a:lvl1pPr defTabSz="584200">
              <a:defRPr sz="1800">
                <a:solidFill>
                  <a:srgbClr val="FFFFFF"/>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j-lt"/>
          <a:ea typeface="+mj-ea"/>
          <a:cs typeface="+mj-cs"/>
          <a:sym typeface="Helvetica Neue"/>
        </a:defRPr>
      </a:lvl1pPr>
      <a:lvl2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j-lt"/>
          <a:ea typeface="+mj-ea"/>
          <a:cs typeface="+mj-cs"/>
          <a:sym typeface="Helvetica Neue"/>
        </a:defRPr>
      </a:lvl9pPr>
    </p:titleStyle>
    <p:bodyStyle>
      <a:lvl1pPr marL="6096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j-lt"/>
          <a:ea typeface="+mj-ea"/>
          <a:cs typeface="+mj-cs"/>
          <a:sym typeface="Helvetica Neue"/>
        </a:defRPr>
      </a:lvl1pPr>
      <a:lvl2pPr marL="12192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j-lt"/>
          <a:ea typeface="+mj-ea"/>
          <a:cs typeface="+mj-cs"/>
          <a:sym typeface="Helvetica Neue"/>
        </a:defRPr>
      </a:lvl2pPr>
      <a:lvl3pPr marL="18288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j-lt"/>
          <a:ea typeface="+mj-ea"/>
          <a:cs typeface="+mj-cs"/>
          <a:sym typeface="Helvetica Neue"/>
        </a:defRPr>
      </a:lvl3pPr>
      <a:lvl4pPr marL="24384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j-lt"/>
          <a:ea typeface="+mj-ea"/>
          <a:cs typeface="+mj-cs"/>
          <a:sym typeface="Helvetica Neue"/>
        </a:defRPr>
      </a:lvl4pPr>
      <a:lvl5pPr marL="30480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j-lt"/>
          <a:ea typeface="+mj-ea"/>
          <a:cs typeface="+mj-cs"/>
          <a:sym typeface="Helvetica Neue"/>
        </a:defRPr>
      </a:lvl5pPr>
      <a:lvl6pPr marL="36576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j-lt"/>
          <a:ea typeface="+mj-ea"/>
          <a:cs typeface="+mj-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j-lt"/>
          <a:ea typeface="+mj-ea"/>
          <a:cs typeface="+mj-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j-lt"/>
          <a:ea typeface="+mj-ea"/>
          <a:cs typeface="+mj-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j-lt"/>
          <a:ea typeface="+mj-ea"/>
          <a:cs typeface="+mj-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9.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0.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1.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2.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3.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4.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5.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6.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7.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8.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9.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0.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1.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2.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2.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3.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4.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5.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6.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7.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8.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9.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0.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1.jpeg"/><Relationship Id="rId3" Type="http://schemas.openxmlformats.org/officeDocument/2006/relationships/image" Target="../media/image32.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3.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3.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4.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5.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6.jpe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7.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8.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9.jpeg"/><Relationship Id="rId3" Type="http://schemas.openxmlformats.org/officeDocument/2006/relationships/image" Target="../media/image8.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0.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1.jpeg"/><Relationship Id="rId3" Type="http://schemas.openxmlformats.org/officeDocument/2006/relationships/image" Target="../media/image42.jpeg"/><Relationship Id="rId4" Type="http://schemas.openxmlformats.org/officeDocument/2006/relationships/image" Target="../media/image9.png"/><Relationship Id="rId5" Type="http://schemas.openxmlformats.org/officeDocument/2006/relationships/image" Target="../media/image10.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7.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3.jpeg"/><Relationship Id="rId3" Type="http://schemas.openxmlformats.org/officeDocument/2006/relationships/image" Target="../media/image11.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4.jpeg"/><Relationship Id="rId3" Type="http://schemas.openxmlformats.org/officeDocument/2006/relationships/image" Target="../media/image12.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5.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6.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5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7.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8.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9.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jpeg"/></Relationships>

</file>

<file path=ppt/slides/_rels/slide6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0.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1.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9.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2.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3.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4.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5.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0.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6.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7.jpe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jpeg"/></Relationships>

</file>

<file path=ppt/slides/_rels/slide7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8.jpeg"/><Relationship Id="rId3" Type="http://schemas.openxmlformats.org/officeDocument/2006/relationships/image" Target="../media/image18.png"/><Relationship Id="rId4" Type="http://schemas.openxmlformats.org/officeDocument/2006/relationships/image" Target="../media/image19.png"/></Relationships>

</file>

<file path=ppt/slides/_rels/slide7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9.jpeg"/></Relationships>

</file>

<file path=ppt/slides/_rels/slide7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0.jpeg"/></Relationships>

</file>

<file path=ppt/slides/_rels/slide7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1.jpeg"/><Relationship Id="rId3" Type="http://schemas.openxmlformats.org/officeDocument/2006/relationships/image" Target="../media/image20.png"/></Relationships>

</file>

<file path=ppt/slides/_rels/slide7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2.jpeg"/><Relationship Id="rId3" Type="http://schemas.openxmlformats.org/officeDocument/2006/relationships/image" Target="../media/image21.png"/></Relationships>

</file>

<file path=ppt/slides/_rels/slide7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3.jpeg"/><Relationship Id="rId3" Type="http://schemas.openxmlformats.org/officeDocument/2006/relationships/image" Target="../media/image22.png"/><Relationship Id="rId4" Type="http://schemas.openxmlformats.org/officeDocument/2006/relationships/image" Target="../media/image23.png"/></Relationships>

</file>

<file path=ppt/slides/_rels/slide7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4.jpeg"/></Relationships>

</file>

<file path=ppt/slides/_rels/slide7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5.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Covid-19 Vaccine…"/>
          <p:cNvSpPr txBox="1"/>
          <p:nvPr>
            <p:ph type="title"/>
          </p:nvPr>
        </p:nvSpPr>
        <p:spPr>
          <a:xfrm>
            <a:off x="222856" y="357186"/>
            <a:ext cx="23938288" cy="13001628"/>
          </a:xfrm>
          <a:prstGeom prst="rect">
            <a:avLst/>
          </a:prstGeom>
        </p:spPr>
        <p:txBody>
          <a:bodyPr/>
          <a:lstStyle/>
          <a:p>
            <a:pPr>
              <a:defRPr sz="8800">
                <a:latin typeface="Arial"/>
                <a:ea typeface="Arial"/>
                <a:cs typeface="Arial"/>
                <a:sym typeface="Arial"/>
              </a:defRPr>
            </a:pPr>
            <a:r>
              <a:t>Covid-19 Vaccine </a:t>
            </a:r>
          </a:p>
          <a:p>
            <a:pPr>
              <a:defRPr sz="8800">
                <a:latin typeface="Arial"/>
                <a:ea typeface="Arial"/>
                <a:cs typeface="Arial"/>
                <a:sym typeface="Arial"/>
              </a:defRPr>
            </a:pPr>
            <a:r>
              <a:t>Eugenics &amp; The Great Reset</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Double-click to edit"/>
          <p:cNvSpPr txBox="1"/>
          <p:nvPr>
            <p:ph type="title"/>
          </p:nvPr>
        </p:nvSpPr>
        <p:spPr>
          <a:xfrm>
            <a:off x="361888" y="357186"/>
            <a:ext cx="23660224" cy="13001628"/>
          </a:xfrm>
          <a:prstGeom prst="rect">
            <a:avLst/>
          </a:prstGeom>
        </p:spPr>
        <p:txBody>
          <a:bodyPr/>
          <a:lstStyle/>
          <a:p>
            <a:pPr defTabSz="665440">
              <a:defRPr sz="9000"/>
            </a:pPr>
          </a:p>
          <a:p>
            <a:pPr defTabSz="665440">
              <a:defRPr sz="9000"/>
            </a:pPr>
          </a:p>
          <a:p>
            <a:pPr defTabSz="665440">
              <a:defRPr sz="9000"/>
            </a:pPr>
          </a:p>
          <a:p>
            <a:pPr defTabSz="665440">
              <a:defRPr sz="9000"/>
            </a:pPr>
          </a:p>
          <a:p>
            <a:pPr defTabSz="665440">
              <a:defRPr sz="9000"/>
            </a:pPr>
          </a:p>
          <a:p>
            <a:pPr defTabSz="665440">
              <a:defRPr sz="9000"/>
            </a:pPr>
          </a:p>
          <a:p>
            <a:pPr defTabSz="665440">
              <a:defRPr sz="9000"/>
            </a:pPr>
          </a:p>
        </p:txBody>
      </p:sp>
      <p:pic>
        <p:nvPicPr>
          <p:cNvPr id="197" name="Covidvaccinedeaths#1.jpg" descr="Covidvaccinedeaths#1.jpg"/>
          <p:cNvPicPr>
            <a:picLocks noChangeAspect="1"/>
          </p:cNvPicPr>
          <p:nvPr/>
        </p:nvPicPr>
        <p:blipFill>
          <a:blip r:embed="rId2">
            <a:extLst/>
          </a:blip>
          <a:stretch>
            <a:fillRect/>
          </a:stretch>
        </p:blipFill>
        <p:spPr>
          <a:xfrm>
            <a:off x="1757877" y="1534357"/>
            <a:ext cx="20868246" cy="772898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Double-click to edit"/>
          <p:cNvSpPr txBox="1"/>
          <p:nvPr>
            <p:ph type="title"/>
          </p:nvPr>
        </p:nvSpPr>
        <p:spPr>
          <a:xfrm>
            <a:off x="285781" y="357186"/>
            <a:ext cx="23812438" cy="13001628"/>
          </a:xfrm>
          <a:prstGeom prst="rect">
            <a:avLst/>
          </a:prstGeom>
        </p:spPr>
        <p:txBody>
          <a:bodyPr/>
          <a:lstStyle/>
          <a:p>
            <a:pPr defTabSz="755807">
              <a:defRPr sz="10300"/>
            </a:pPr>
          </a:p>
          <a:p>
            <a:pPr defTabSz="755807">
              <a:defRPr sz="10300"/>
            </a:pPr>
          </a:p>
          <a:p>
            <a:pPr defTabSz="755807">
              <a:defRPr sz="10300"/>
            </a:pPr>
          </a:p>
          <a:p>
            <a:pPr defTabSz="755807">
              <a:defRPr sz="10300"/>
            </a:pPr>
          </a:p>
          <a:p>
            <a:pPr defTabSz="755807">
              <a:defRPr sz="10300"/>
            </a:pPr>
          </a:p>
          <a:p>
            <a:pPr defTabSz="755807">
              <a:defRPr sz="10300"/>
            </a:pPr>
          </a:p>
        </p:txBody>
      </p:sp>
      <p:pic>
        <p:nvPicPr>
          <p:cNvPr id="200" name="Covidvaccinedeaths#2.jpg" descr="Covidvaccinedeaths#2.jpg"/>
          <p:cNvPicPr>
            <a:picLocks noChangeAspect="1"/>
          </p:cNvPicPr>
          <p:nvPr/>
        </p:nvPicPr>
        <p:blipFill>
          <a:blip r:embed="rId2">
            <a:extLst/>
          </a:blip>
          <a:stretch>
            <a:fillRect/>
          </a:stretch>
        </p:blipFill>
        <p:spPr>
          <a:xfrm>
            <a:off x="1500271" y="2977513"/>
            <a:ext cx="21383458" cy="5525774"/>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Double-click to edit"/>
          <p:cNvSpPr txBox="1"/>
          <p:nvPr>
            <p:ph type="title"/>
          </p:nvPr>
        </p:nvSpPr>
        <p:spPr>
          <a:xfrm>
            <a:off x="337877" y="357186"/>
            <a:ext cx="23864622" cy="13001628"/>
          </a:xfrm>
          <a:prstGeom prst="rect">
            <a:avLst/>
          </a:prstGeom>
        </p:spPr>
        <p:txBody>
          <a:bodyPr/>
          <a:lstStyle/>
          <a:p>
            <a:pPr defTabSz="665440">
              <a:defRPr sz="9000"/>
            </a:pPr>
          </a:p>
          <a:p>
            <a:pPr defTabSz="665440">
              <a:defRPr sz="9000"/>
            </a:pPr>
          </a:p>
          <a:p>
            <a:pPr defTabSz="665440">
              <a:defRPr sz="9000"/>
            </a:pPr>
          </a:p>
          <a:p>
            <a:pPr defTabSz="665440">
              <a:defRPr sz="9000"/>
            </a:pPr>
          </a:p>
          <a:p>
            <a:pPr defTabSz="665440">
              <a:defRPr sz="9000"/>
            </a:pPr>
          </a:p>
          <a:p>
            <a:pPr defTabSz="665440">
              <a:defRPr sz="9000"/>
            </a:pPr>
          </a:p>
          <a:p>
            <a:pPr defTabSz="665440">
              <a:defRPr sz="9000"/>
            </a:pPr>
          </a:p>
        </p:txBody>
      </p:sp>
      <p:pic>
        <p:nvPicPr>
          <p:cNvPr id="203" name="PeterMcCullough#1.jpg" descr="PeterMcCullough#1.jpg"/>
          <p:cNvPicPr>
            <a:picLocks noChangeAspect="1"/>
          </p:cNvPicPr>
          <p:nvPr/>
        </p:nvPicPr>
        <p:blipFill>
          <a:blip r:embed="rId2">
            <a:extLst/>
          </a:blip>
          <a:stretch>
            <a:fillRect/>
          </a:stretch>
        </p:blipFill>
        <p:spPr>
          <a:xfrm>
            <a:off x="1722046" y="2451567"/>
            <a:ext cx="20939908" cy="6577666"/>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Double-click to edit"/>
          <p:cNvSpPr txBox="1"/>
          <p:nvPr>
            <p:ph type="title"/>
          </p:nvPr>
        </p:nvSpPr>
        <p:spPr>
          <a:xfrm>
            <a:off x="302121" y="357186"/>
            <a:ext cx="23572518" cy="13001628"/>
          </a:xfrm>
          <a:prstGeom prst="rect">
            <a:avLst/>
          </a:prstGeom>
        </p:spPr>
        <p:txBody>
          <a:bodyPr/>
          <a:lstStyle/>
          <a:p>
            <a:pPr defTabSz="550424">
              <a:defRPr sz="7500"/>
            </a:pPr>
          </a:p>
          <a:p>
            <a:pPr defTabSz="550424">
              <a:defRPr sz="7500"/>
            </a:pPr>
          </a:p>
          <a:p>
            <a:pPr defTabSz="550424">
              <a:defRPr sz="7500"/>
            </a:pPr>
          </a:p>
          <a:p>
            <a:pPr defTabSz="550424">
              <a:defRPr sz="7500"/>
            </a:pPr>
          </a:p>
          <a:p>
            <a:pPr defTabSz="550424">
              <a:defRPr sz="7500"/>
            </a:pPr>
          </a:p>
          <a:p>
            <a:pPr defTabSz="550424">
              <a:defRPr sz="7500"/>
            </a:pPr>
          </a:p>
          <a:p>
            <a:pPr defTabSz="550424">
              <a:defRPr sz="7500"/>
            </a:pPr>
          </a:p>
          <a:p>
            <a:pPr defTabSz="550424">
              <a:defRPr sz="7500"/>
            </a:pPr>
          </a:p>
          <a:p>
            <a:pPr defTabSz="550424">
              <a:defRPr sz="7500"/>
            </a:pPr>
          </a:p>
        </p:txBody>
      </p:sp>
      <p:pic>
        <p:nvPicPr>
          <p:cNvPr id="206" name="WEFCOVID#1.jpg" descr="WEFCOVID#1.jpg"/>
          <p:cNvPicPr>
            <a:picLocks noChangeAspect="1"/>
          </p:cNvPicPr>
          <p:nvPr/>
        </p:nvPicPr>
        <p:blipFill>
          <a:blip r:embed="rId2">
            <a:extLst/>
          </a:blip>
          <a:stretch>
            <a:fillRect/>
          </a:stretch>
        </p:blipFill>
        <p:spPr>
          <a:xfrm>
            <a:off x="-129367" y="-51109"/>
            <a:ext cx="24642735" cy="13818219"/>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Double-click to edit"/>
          <p:cNvSpPr txBox="1"/>
          <p:nvPr>
            <p:ph type="title"/>
          </p:nvPr>
        </p:nvSpPr>
        <p:spPr>
          <a:xfrm>
            <a:off x="291424" y="357186"/>
            <a:ext cx="23801152" cy="13001628"/>
          </a:xfrm>
          <a:prstGeom prst="rect">
            <a:avLst/>
          </a:prstGeom>
        </p:spPr>
        <p:txBody>
          <a:bodyPr/>
          <a:lstStyle/>
          <a:p>
            <a:pPr defTabSz="550424">
              <a:defRPr sz="7500"/>
            </a:pPr>
          </a:p>
          <a:p>
            <a:pPr defTabSz="550424">
              <a:defRPr sz="7500"/>
            </a:pPr>
          </a:p>
          <a:p>
            <a:pPr defTabSz="550424">
              <a:defRPr sz="7500"/>
            </a:pPr>
          </a:p>
          <a:p>
            <a:pPr defTabSz="550424">
              <a:defRPr sz="7500"/>
            </a:pPr>
          </a:p>
          <a:p>
            <a:pPr defTabSz="550424">
              <a:defRPr sz="7500"/>
            </a:pPr>
          </a:p>
          <a:p>
            <a:pPr defTabSz="550424">
              <a:defRPr sz="7500"/>
            </a:pPr>
          </a:p>
          <a:p>
            <a:pPr defTabSz="550424">
              <a:defRPr sz="7500"/>
            </a:pPr>
          </a:p>
          <a:p>
            <a:pPr defTabSz="550424">
              <a:defRPr sz="7500"/>
            </a:pPr>
          </a:p>
          <a:p>
            <a:pPr defTabSz="550424">
              <a:defRPr sz="7500"/>
            </a:pPr>
          </a:p>
        </p:txBody>
      </p:sp>
      <p:pic>
        <p:nvPicPr>
          <p:cNvPr id="209" name="WEFWheel#2.jpg" descr="WEFWheel#2.jpg"/>
          <p:cNvPicPr>
            <a:picLocks noChangeAspect="1"/>
          </p:cNvPicPr>
          <p:nvPr/>
        </p:nvPicPr>
        <p:blipFill>
          <a:blip r:embed="rId2">
            <a:extLst/>
          </a:blip>
          <a:stretch>
            <a:fillRect/>
          </a:stretch>
        </p:blipFill>
        <p:spPr>
          <a:xfrm>
            <a:off x="33245" y="-20098"/>
            <a:ext cx="24317509" cy="13756196"/>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Double-click to edit"/>
          <p:cNvSpPr txBox="1"/>
          <p:nvPr>
            <p:ph type="title"/>
          </p:nvPr>
        </p:nvSpPr>
        <p:spPr>
          <a:xfrm>
            <a:off x="260646" y="357187"/>
            <a:ext cx="23862708" cy="13125728"/>
          </a:xfrm>
          <a:prstGeom prst="rect">
            <a:avLst/>
          </a:prstGeom>
        </p:spPr>
        <p:txBody>
          <a:bodyPr/>
          <a:lstStyle/>
          <a:p>
            <a:pPr defTabSz="764024">
              <a:defRPr sz="10400"/>
            </a:pPr>
          </a:p>
          <a:p>
            <a:pPr defTabSz="764024">
              <a:defRPr sz="10400"/>
            </a:pPr>
          </a:p>
          <a:p>
            <a:pPr defTabSz="764024">
              <a:defRPr sz="10400"/>
            </a:pPr>
          </a:p>
          <a:p>
            <a:pPr defTabSz="764024">
              <a:defRPr sz="10400"/>
            </a:pPr>
          </a:p>
          <a:p>
            <a:pPr defTabSz="764024">
              <a:defRPr sz="10400"/>
            </a:pPr>
          </a:p>
          <a:p>
            <a:pPr defTabSz="764024">
              <a:defRPr sz="10400"/>
            </a:pPr>
          </a:p>
        </p:txBody>
      </p:sp>
      <p:pic>
        <p:nvPicPr>
          <p:cNvPr id="212" name="Food#1.jpg" descr="Food#1.jpg"/>
          <p:cNvPicPr>
            <a:picLocks noChangeAspect="1"/>
          </p:cNvPicPr>
          <p:nvPr/>
        </p:nvPicPr>
        <p:blipFill>
          <a:blip r:embed="rId2">
            <a:extLst/>
          </a:blip>
          <a:stretch>
            <a:fillRect/>
          </a:stretch>
        </p:blipFill>
        <p:spPr>
          <a:xfrm>
            <a:off x="2556203" y="748956"/>
            <a:ext cx="19271595" cy="12342188"/>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Double-click to edit"/>
          <p:cNvSpPr txBox="1"/>
          <p:nvPr>
            <p:ph type="title"/>
          </p:nvPr>
        </p:nvSpPr>
        <p:spPr>
          <a:xfrm>
            <a:off x="243008" y="357186"/>
            <a:ext cx="23744662" cy="13001628"/>
          </a:xfrm>
          <a:prstGeom prst="rect">
            <a:avLst/>
          </a:prstGeom>
        </p:spPr>
        <p:txBody>
          <a:bodyPr/>
          <a:lstStyle/>
          <a:p>
            <a:pPr defTabSz="755807">
              <a:defRPr sz="10300"/>
            </a:pPr>
          </a:p>
          <a:p>
            <a:pPr defTabSz="755807">
              <a:defRPr sz="10300"/>
            </a:pPr>
          </a:p>
          <a:p>
            <a:pPr defTabSz="755807">
              <a:defRPr sz="10300"/>
            </a:pPr>
          </a:p>
          <a:p>
            <a:pPr defTabSz="755807">
              <a:defRPr sz="10300"/>
            </a:pPr>
          </a:p>
          <a:p>
            <a:pPr defTabSz="755807">
              <a:defRPr sz="10300"/>
            </a:pPr>
          </a:p>
          <a:p>
            <a:pPr defTabSz="755807">
              <a:defRPr sz="10300"/>
            </a:pPr>
          </a:p>
        </p:txBody>
      </p:sp>
      <p:pic>
        <p:nvPicPr>
          <p:cNvPr id="215" name="Food#2.jpg" descr="Food#2.jpg"/>
          <p:cNvPicPr>
            <a:picLocks noChangeAspect="1"/>
          </p:cNvPicPr>
          <p:nvPr/>
        </p:nvPicPr>
        <p:blipFill>
          <a:blip r:embed="rId2">
            <a:extLst/>
          </a:blip>
          <a:stretch>
            <a:fillRect/>
          </a:stretch>
        </p:blipFill>
        <p:spPr>
          <a:xfrm>
            <a:off x="805032" y="460418"/>
            <a:ext cx="22773935" cy="12795164"/>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Double-click to edit"/>
          <p:cNvSpPr txBox="1"/>
          <p:nvPr>
            <p:ph type="title"/>
          </p:nvPr>
        </p:nvSpPr>
        <p:spPr>
          <a:xfrm>
            <a:off x="198160" y="357186"/>
            <a:ext cx="23987680" cy="13001628"/>
          </a:xfrm>
          <a:prstGeom prst="rect">
            <a:avLst/>
          </a:prstGeom>
        </p:spPr>
        <p:txBody>
          <a:bodyPr/>
          <a:lstStyle/>
          <a:p>
            <a:pPr defTabSz="665440">
              <a:defRPr sz="9000"/>
            </a:pPr>
          </a:p>
          <a:p>
            <a:pPr defTabSz="665440">
              <a:defRPr sz="9000"/>
            </a:pPr>
          </a:p>
          <a:p>
            <a:pPr defTabSz="665440">
              <a:defRPr sz="9000"/>
            </a:pPr>
          </a:p>
          <a:p>
            <a:pPr defTabSz="665440">
              <a:defRPr sz="9000"/>
            </a:pPr>
          </a:p>
          <a:p>
            <a:pPr defTabSz="665440">
              <a:defRPr sz="9000"/>
            </a:pPr>
          </a:p>
          <a:p>
            <a:pPr defTabSz="665440">
              <a:defRPr sz="9000"/>
            </a:pPr>
          </a:p>
          <a:p>
            <a:pPr defTabSz="665440">
              <a:defRPr sz="9000"/>
            </a:pPr>
          </a:p>
        </p:txBody>
      </p:sp>
      <p:pic>
        <p:nvPicPr>
          <p:cNvPr id="218" name="WEF#1.jpg" descr="WEF#1.jpg"/>
          <p:cNvPicPr>
            <a:picLocks noChangeAspect="1"/>
          </p:cNvPicPr>
          <p:nvPr/>
        </p:nvPicPr>
        <p:blipFill>
          <a:blip r:embed="rId2">
            <a:extLst/>
          </a:blip>
          <a:stretch>
            <a:fillRect/>
          </a:stretch>
        </p:blipFill>
        <p:spPr>
          <a:xfrm>
            <a:off x="5045542" y="-171482"/>
            <a:ext cx="14292917" cy="13914019"/>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Double-click to edit"/>
          <p:cNvSpPr txBox="1"/>
          <p:nvPr>
            <p:ph type="title"/>
          </p:nvPr>
        </p:nvSpPr>
        <p:spPr>
          <a:xfrm>
            <a:off x="198160" y="357186"/>
            <a:ext cx="23987680" cy="13001628"/>
          </a:xfrm>
          <a:prstGeom prst="rect">
            <a:avLst/>
          </a:prstGeom>
        </p:spPr>
        <p:txBody>
          <a:bodyPr/>
          <a:lstStyle/>
          <a:p>
            <a:pPr defTabSz="665440">
              <a:defRPr sz="9000"/>
            </a:pPr>
          </a:p>
          <a:p>
            <a:pPr defTabSz="665440">
              <a:defRPr sz="9000"/>
            </a:pPr>
          </a:p>
          <a:p>
            <a:pPr defTabSz="665440">
              <a:defRPr sz="9000"/>
            </a:pPr>
          </a:p>
          <a:p>
            <a:pPr defTabSz="665440">
              <a:defRPr sz="9000"/>
            </a:pPr>
          </a:p>
          <a:p>
            <a:pPr defTabSz="665440">
              <a:defRPr sz="9000"/>
            </a:pPr>
          </a:p>
          <a:p>
            <a:pPr defTabSz="665440">
              <a:defRPr sz="9000"/>
            </a:pPr>
          </a:p>
          <a:p>
            <a:pPr defTabSz="665440">
              <a:defRPr sz="9000"/>
            </a:pPr>
          </a:p>
        </p:txBody>
      </p:sp>
      <p:pic>
        <p:nvPicPr>
          <p:cNvPr id="221" name="WEF#2.jpg" descr="WEF#2.jpg"/>
          <p:cNvPicPr>
            <a:picLocks noChangeAspect="1"/>
          </p:cNvPicPr>
          <p:nvPr/>
        </p:nvPicPr>
        <p:blipFill>
          <a:blip r:embed="rId2">
            <a:extLst/>
          </a:blip>
          <a:stretch>
            <a:fillRect/>
          </a:stretch>
        </p:blipFill>
        <p:spPr>
          <a:xfrm>
            <a:off x="5163475" y="-84811"/>
            <a:ext cx="14057051" cy="13885622"/>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Double-click to edit"/>
          <p:cNvSpPr txBox="1"/>
          <p:nvPr>
            <p:ph type="title"/>
          </p:nvPr>
        </p:nvSpPr>
        <p:spPr>
          <a:xfrm>
            <a:off x="198160" y="357186"/>
            <a:ext cx="23987680" cy="13001628"/>
          </a:xfrm>
          <a:prstGeom prst="rect">
            <a:avLst/>
          </a:prstGeom>
        </p:spPr>
        <p:txBody>
          <a:bodyPr/>
          <a:lstStyle/>
          <a:p>
            <a:pPr defTabSz="665440">
              <a:defRPr sz="9000"/>
            </a:pPr>
          </a:p>
          <a:p>
            <a:pPr defTabSz="665440">
              <a:defRPr sz="9000"/>
            </a:pPr>
          </a:p>
          <a:p>
            <a:pPr defTabSz="665440">
              <a:defRPr sz="9000"/>
            </a:pPr>
          </a:p>
          <a:p>
            <a:pPr defTabSz="665440">
              <a:defRPr sz="9000"/>
            </a:pPr>
          </a:p>
          <a:p>
            <a:pPr defTabSz="665440">
              <a:defRPr sz="9000"/>
            </a:pPr>
          </a:p>
          <a:p>
            <a:pPr defTabSz="665440">
              <a:defRPr sz="9000"/>
            </a:pPr>
          </a:p>
          <a:p>
            <a:pPr defTabSz="665440">
              <a:defRPr sz="9000"/>
            </a:pPr>
          </a:p>
        </p:txBody>
      </p:sp>
      <p:pic>
        <p:nvPicPr>
          <p:cNvPr id="224" name="WEF#3.jpg" descr="WEF#3.jpg"/>
          <p:cNvPicPr>
            <a:picLocks noChangeAspect="1"/>
          </p:cNvPicPr>
          <p:nvPr/>
        </p:nvPicPr>
        <p:blipFill>
          <a:blip r:embed="rId2">
            <a:extLst/>
          </a:blip>
          <a:stretch>
            <a:fillRect/>
          </a:stretch>
        </p:blipFill>
        <p:spPr>
          <a:xfrm>
            <a:off x="5414807" y="-4159"/>
            <a:ext cx="13808387" cy="13724317"/>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Double-click to edit"/>
          <p:cNvSpPr txBox="1"/>
          <p:nvPr>
            <p:ph type="title"/>
          </p:nvPr>
        </p:nvSpPr>
        <p:spPr>
          <a:xfrm>
            <a:off x="245598" y="357187"/>
            <a:ext cx="23892804" cy="12897650"/>
          </a:xfrm>
          <a:prstGeom prst="rect">
            <a:avLst/>
          </a:prstGeom>
        </p:spPr>
        <p:txBody>
          <a:bodyPr/>
          <a:lstStyle/>
          <a:p>
            <a:pPr/>
          </a:p>
          <a:p>
            <a:pPr/>
          </a:p>
          <a:p>
            <a:pPr/>
          </a:p>
          <a:p>
            <a:pPr/>
          </a:p>
          <a:p>
            <a:pPr/>
          </a:p>
        </p:txBody>
      </p:sp>
      <p:pic>
        <p:nvPicPr>
          <p:cNvPr id="173" name="deltaV#1.jpg" descr="deltaV#1.jpg"/>
          <p:cNvPicPr>
            <a:picLocks noChangeAspect="1"/>
          </p:cNvPicPr>
          <p:nvPr/>
        </p:nvPicPr>
        <p:blipFill>
          <a:blip r:embed="rId2">
            <a:extLst/>
          </a:blip>
          <a:stretch>
            <a:fillRect/>
          </a:stretch>
        </p:blipFill>
        <p:spPr>
          <a:xfrm>
            <a:off x="2283775" y="1789183"/>
            <a:ext cx="19816449" cy="7229686"/>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Double-click to edit"/>
          <p:cNvSpPr txBox="1"/>
          <p:nvPr>
            <p:ph type="title"/>
          </p:nvPr>
        </p:nvSpPr>
        <p:spPr>
          <a:xfrm>
            <a:off x="198160" y="357186"/>
            <a:ext cx="23987680" cy="13001628"/>
          </a:xfrm>
          <a:prstGeom prst="rect">
            <a:avLst/>
          </a:prstGeom>
        </p:spPr>
        <p:txBody>
          <a:bodyPr/>
          <a:lstStyle/>
          <a:p>
            <a:pPr defTabSz="665440">
              <a:defRPr sz="9000"/>
            </a:pPr>
          </a:p>
          <a:p>
            <a:pPr defTabSz="665440">
              <a:defRPr sz="9000"/>
            </a:pPr>
          </a:p>
          <a:p>
            <a:pPr defTabSz="665440">
              <a:defRPr sz="9000"/>
            </a:pPr>
          </a:p>
          <a:p>
            <a:pPr defTabSz="665440">
              <a:defRPr sz="9000"/>
            </a:pPr>
          </a:p>
          <a:p>
            <a:pPr defTabSz="665440">
              <a:defRPr sz="9000"/>
            </a:pPr>
          </a:p>
          <a:p>
            <a:pPr defTabSz="665440">
              <a:defRPr sz="9000"/>
            </a:pPr>
          </a:p>
          <a:p>
            <a:pPr defTabSz="665440">
              <a:defRPr sz="9000"/>
            </a:pPr>
          </a:p>
        </p:txBody>
      </p:sp>
      <p:pic>
        <p:nvPicPr>
          <p:cNvPr id="227" name="WEF#5.jpg" descr="WEF#5.jpg"/>
          <p:cNvPicPr>
            <a:picLocks noChangeAspect="1"/>
          </p:cNvPicPr>
          <p:nvPr/>
        </p:nvPicPr>
        <p:blipFill>
          <a:blip r:embed="rId2">
            <a:extLst/>
          </a:blip>
          <a:stretch>
            <a:fillRect/>
          </a:stretch>
        </p:blipFill>
        <p:spPr>
          <a:xfrm>
            <a:off x="5189513" y="-25274"/>
            <a:ext cx="14258973" cy="13766547"/>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Double-click to edit"/>
          <p:cNvSpPr txBox="1"/>
          <p:nvPr>
            <p:ph type="title"/>
          </p:nvPr>
        </p:nvSpPr>
        <p:spPr>
          <a:xfrm>
            <a:off x="198160" y="357186"/>
            <a:ext cx="23987680" cy="13001628"/>
          </a:xfrm>
          <a:prstGeom prst="rect">
            <a:avLst/>
          </a:prstGeom>
        </p:spPr>
        <p:txBody>
          <a:bodyPr/>
          <a:lstStyle/>
          <a:p>
            <a:pPr defTabSz="665440">
              <a:defRPr sz="9000"/>
            </a:pPr>
          </a:p>
          <a:p>
            <a:pPr defTabSz="665440">
              <a:defRPr sz="9000"/>
            </a:pPr>
          </a:p>
          <a:p>
            <a:pPr defTabSz="665440">
              <a:defRPr sz="9000"/>
            </a:pPr>
          </a:p>
          <a:p>
            <a:pPr defTabSz="665440">
              <a:defRPr sz="9000"/>
            </a:pPr>
          </a:p>
          <a:p>
            <a:pPr defTabSz="665440">
              <a:defRPr sz="9000"/>
            </a:pPr>
          </a:p>
          <a:p>
            <a:pPr defTabSz="665440">
              <a:defRPr sz="9000"/>
            </a:pPr>
          </a:p>
          <a:p>
            <a:pPr defTabSz="665440">
              <a:defRPr sz="9000"/>
            </a:pPr>
          </a:p>
        </p:txBody>
      </p:sp>
      <p:pic>
        <p:nvPicPr>
          <p:cNvPr id="230" name="WEF#6.jpg" descr="WEF#6.jpg"/>
          <p:cNvPicPr>
            <a:picLocks noChangeAspect="1"/>
          </p:cNvPicPr>
          <p:nvPr/>
        </p:nvPicPr>
        <p:blipFill>
          <a:blip r:embed="rId2">
            <a:extLst/>
          </a:blip>
          <a:stretch>
            <a:fillRect/>
          </a:stretch>
        </p:blipFill>
        <p:spPr>
          <a:xfrm>
            <a:off x="5302739" y="-18136"/>
            <a:ext cx="14032522" cy="13716003"/>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Double-click to edit"/>
          <p:cNvSpPr txBox="1"/>
          <p:nvPr>
            <p:ph type="title"/>
          </p:nvPr>
        </p:nvSpPr>
        <p:spPr>
          <a:xfrm>
            <a:off x="198160" y="357186"/>
            <a:ext cx="23987680" cy="13001628"/>
          </a:xfrm>
          <a:prstGeom prst="rect">
            <a:avLst/>
          </a:prstGeom>
        </p:spPr>
        <p:txBody>
          <a:bodyPr/>
          <a:lstStyle/>
          <a:p>
            <a:pPr defTabSz="665440">
              <a:defRPr sz="9000"/>
            </a:pPr>
          </a:p>
          <a:p>
            <a:pPr defTabSz="665440">
              <a:defRPr sz="9000"/>
            </a:pPr>
          </a:p>
          <a:p>
            <a:pPr defTabSz="665440">
              <a:defRPr sz="9000"/>
            </a:pPr>
          </a:p>
          <a:p>
            <a:pPr defTabSz="665440">
              <a:defRPr sz="9000"/>
            </a:pPr>
          </a:p>
          <a:p>
            <a:pPr defTabSz="665440">
              <a:defRPr sz="9000"/>
            </a:pPr>
          </a:p>
          <a:p>
            <a:pPr defTabSz="665440">
              <a:defRPr sz="9000"/>
            </a:pPr>
          </a:p>
          <a:p>
            <a:pPr defTabSz="665440">
              <a:defRPr sz="9000"/>
            </a:pPr>
          </a:p>
        </p:txBody>
      </p:sp>
      <p:pic>
        <p:nvPicPr>
          <p:cNvPr id="233" name="WEF#7.jpg" descr="WEF#7.jpg"/>
          <p:cNvPicPr>
            <a:picLocks noChangeAspect="1"/>
          </p:cNvPicPr>
          <p:nvPr/>
        </p:nvPicPr>
        <p:blipFill>
          <a:blip r:embed="rId2">
            <a:extLst/>
          </a:blip>
          <a:stretch>
            <a:fillRect/>
          </a:stretch>
        </p:blipFill>
        <p:spPr>
          <a:xfrm>
            <a:off x="5293835" y="-103876"/>
            <a:ext cx="14050330" cy="13923752"/>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Double-click to edit"/>
          <p:cNvSpPr txBox="1"/>
          <p:nvPr>
            <p:ph type="title"/>
          </p:nvPr>
        </p:nvSpPr>
        <p:spPr>
          <a:xfrm>
            <a:off x="198160" y="357186"/>
            <a:ext cx="23987680" cy="13001628"/>
          </a:xfrm>
          <a:prstGeom prst="rect">
            <a:avLst/>
          </a:prstGeom>
        </p:spPr>
        <p:txBody>
          <a:bodyPr/>
          <a:lstStyle/>
          <a:p>
            <a:pPr defTabSz="665440">
              <a:defRPr sz="9000"/>
            </a:pPr>
          </a:p>
          <a:p>
            <a:pPr defTabSz="665440">
              <a:defRPr sz="9000"/>
            </a:pPr>
          </a:p>
          <a:p>
            <a:pPr defTabSz="665440">
              <a:defRPr sz="9000"/>
            </a:pPr>
          </a:p>
          <a:p>
            <a:pPr defTabSz="665440">
              <a:defRPr sz="9000"/>
            </a:pPr>
          </a:p>
          <a:p>
            <a:pPr defTabSz="665440">
              <a:defRPr sz="9000"/>
            </a:pPr>
          </a:p>
          <a:p>
            <a:pPr defTabSz="665440">
              <a:defRPr sz="9000"/>
            </a:pPr>
          </a:p>
          <a:p>
            <a:pPr defTabSz="665440">
              <a:defRPr sz="9000"/>
            </a:pPr>
          </a:p>
        </p:txBody>
      </p:sp>
      <p:pic>
        <p:nvPicPr>
          <p:cNvPr id="236" name="WEF#9.jpg" descr="WEF#9.jpg"/>
          <p:cNvPicPr>
            <a:picLocks noChangeAspect="1"/>
          </p:cNvPicPr>
          <p:nvPr/>
        </p:nvPicPr>
        <p:blipFill>
          <a:blip r:embed="rId2">
            <a:extLst/>
          </a:blip>
          <a:stretch>
            <a:fillRect/>
          </a:stretch>
        </p:blipFill>
        <p:spPr>
          <a:xfrm>
            <a:off x="5122643" y="-27800"/>
            <a:ext cx="14392714" cy="137716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Double-click to edit"/>
          <p:cNvSpPr txBox="1"/>
          <p:nvPr>
            <p:ph type="title"/>
          </p:nvPr>
        </p:nvSpPr>
        <p:spPr>
          <a:xfrm>
            <a:off x="198160" y="357186"/>
            <a:ext cx="23987680" cy="13001628"/>
          </a:xfrm>
          <a:prstGeom prst="rect">
            <a:avLst/>
          </a:prstGeom>
        </p:spPr>
        <p:txBody>
          <a:bodyPr/>
          <a:lstStyle/>
          <a:p>
            <a:pPr defTabSz="665440">
              <a:defRPr sz="9000"/>
            </a:pPr>
          </a:p>
          <a:p>
            <a:pPr defTabSz="665440">
              <a:defRPr sz="9000"/>
            </a:pPr>
          </a:p>
          <a:p>
            <a:pPr defTabSz="665440">
              <a:defRPr sz="9000"/>
            </a:pPr>
          </a:p>
          <a:p>
            <a:pPr defTabSz="665440">
              <a:defRPr sz="9000"/>
            </a:pPr>
          </a:p>
          <a:p>
            <a:pPr defTabSz="665440">
              <a:defRPr sz="9000"/>
            </a:pPr>
          </a:p>
          <a:p>
            <a:pPr defTabSz="665440">
              <a:defRPr sz="9000"/>
            </a:pPr>
          </a:p>
          <a:p>
            <a:pPr defTabSz="665440">
              <a:defRPr sz="9000"/>
            </a:pPr>
          </a:p>
        </p:txBody>
      </p:sp>
      <p:pic>
        <p:nvPicPr>
          <p:cNvPr id="239" name="WEF#9.jpg" descr="WEF#9.jpg"/>
          <p:cNvPicPr>
            <a:picLocks noChangeAspect="1"/>
          </p:cNvPicPr>
          <p:nvPr/>
        </p:nvPicPr>
        <p:blipFill>
          <a:blip r:embed="rId2">
            <a:extLst/>
          </a:blip>
          <a:stretch>
            <a:fillRect/>
          </a:stretch>
        </p:blipFill>
        <p:spPr>
          <a:xfrm>
            <a:off x="5109781" y="-40107"/>
            <a:ext cx="14418438" cy="13796214"/>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Double-click to edit"/>
          <p:cNvSpPr txBox="1"/>
          <p:nvPr>
            <p:ph type="title"/>
          </p:nvPr>
        </p:nvSpPr>
        <p:spPr>
          <a:xfrm>
            <a:off x="198160" y="357186"/>
            <a:ext cx="23987680" cy="13001628"/>
          </a:xfrm>
          <a:prstGeom prst="rect">
            <a:avLst/>
          </a:prstGeom>
        </p:spPr>
        <p:txBody>
          <a:bodyPr/>
          <a:lstStyle/>
          <a:p>
            <a:pPr defTabSz="665440">
              <a:defRPr sz="9000"/>
            </a:pPr>
          </a:p>
          <a:p>
            <a:pPr defTabSz="665440">
              <a:defRPr sz="9000"/>
            </a:pPr>
          </a:p>
          <a:p>
            <a:pPr defTabSz="665440">
              <a:defRPr sz="9000"/>
            </a:pPr>
          </a:p>
          <a:p>
            <a:pPr defTabSz="665440">
              <a:defRPr sz="9000"/>
            </a:pPr>
          </a:p>
          <a:p>
            <a:pPr defTabSz="665440">
              <a:defRPr sz="9000"/>
            </a:pPr>
          </a:p>
          <a:p>
            <a:pPr defTabSz="665440">
              <a:defRPr sz="9000"/>
            </a:pPr>
          </a:p>
          <a:p>
            <a:pPr defTabSz="665440">
              <a:defRPr sz="9000"/>
            </a:pPr>
          </a:p>
        </p:txBody>
      </p:sp>
      <p:pic>
        <p:nvPicPr>
          <p:cNvPr id="242" name="WEF#10.jpg" descr="WEF#10.jpg"/>
          <p:cNvPicPr>
            <a:picLocks noChangeAspect="1"/>
          </p:cNvPicPr>
          <p:nvPr/>
        </p:nvPicPr>
        <p:blipFill>
          <a:blip r:embed="rId2">
            <a:extLst/>
          </a:blip>
          <a:stretch>
            <a:fillRect/>
          </a:stretch>
        </p:blipFill>
        <p:spPr>
          <a:xfrm>
            <a:off x="5302096" y="-152"/>
            <a:ext cx="14033809" cy="13716304"/>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Slide Title"/>
          <p:cNvSpPr txBox="1"/>
          <p:nvPr>
            <p:ph type="title"/>
          </p:nvPr>
        </p:nvSpPr>
        <p:spPr>
          <a:xfrm>
            <a:off x="237718" y="100957"/>
            <a:ext cx="23908564" cy="13175300"/>
          </a:xfrm>
          <a:prstGeom prst="rect">
            <a:avLst/>
          </a:prstGeom>
        </p:spPr>
        <p:txBody>
          <a:bodyPr/>
          <a:lstStyle/>
          <a:p>
            <a:pPr defTabSz="2267654">
              <a:defRPr spc="-158" sz="7900"/>
            </a:pPr>
          </a:p>
          <a:p>
            <a:pPr defTabSz="2267654">
              <a:defRPr spc="-158" sz="7900"/>
            </a:pPr>
          </a:p>
          <a:p>
            <a:pPr defTabSz="2267654">
              <a:defRPr spc="-158" sz="7900"/>
            </a:pPr>
          </a:p>
          <a:p>
            <a:pPr defTabSz="2267654">
              <a:defRPr spc="-158" sz="7900"/>
            </a:pPr>
          </a:p>
          <a:p>
            <a:pPr defTabSz="2267654">
              <a:defRPr spc="-158" sz="7900"/>
            </a:pPr>
          </a:p>
          <a:p>
            <a:pPr defTabSz="2267654">
              <a:defRPr spc="-158" sz="7900"/>
            </a:pPr>
          </a:p>
          <a:p>
            <a:pPr defTabSz="2267654">
              <a:defRPr spc="-158" sz="7900"/>
            </a:pPr>
          </a:p>
          <a:p>
            <a:pPr defTabSz="2267654">
              <a:defRPr spc="-158" sz="7900"/>
            </a:pPr>
          </a:p>
          <a:p>
            <a:pPr defTabSz="2267654">
              <a:defRPr spc="-158" sz="7900"/>
            </a:pPr>
          </a:p>
          <a:p>
            <a:pPr defTabSz="2267654">
              <a:defRPr spc="-158" sz="7900"/>
            </a:pPr>
          </a:p>
          <a:p>
            <a:pPr defTabSz="2267654">
              <a:defRPr spc="-158" sz="7900"/>
            </a:pPr>
          </a:p>
        </p:txBody>
      </p:sp>
      <p:pic>
        <p:nvPicPr>
          <p:cNvPr id="245" name="newstatesman#1.jpg" descr="newstatesman#1.jpg"/>
          <p:cNvPicPr>
            <a:picLocks noChangeAspect="1"/>
          </p:cNvPicPr>
          <p:nvPr/>
        </p:nvPicPr>
        <p:blipFill>
          <a:blip r:embed="rId2">
            <a:extLst/>
          </a:blip>
          <a:stretch>
            <a:fillRect/>
          </a:stretch>
        </p:blipFill>
        <p:spPr>
          <a:xfrm>
            <a:off x="998428" y="822006"/>
            <a:ext cx="22387144" cy="1024093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Slide Title"/>
          <p:cNvSpPr txBox="1"/>
          <p:nvPr>
            <p:ph type="title"/>
          </p:nvPr>
        </p:nvSpPr>
        <p:spPr>
          <a:xfrm>
            <a:off x="196830" y="17776"/>
            <a:ext cx="23990340" cy="13354948"/>
          </a:xfrm>
          <a:prstGeom prst="rect">
            <a:avLst/>
          </a:prstGeom>
        </p:spPr>
        <p:txBody>
          <a:bodyPr/>
          <a:lstStyle/>
          <a:p>
            <a:pPr/>
          </a:p>
          <a:p>
            <a:pPr/>
          </a:p>
          <a:p>
            <a:pPr/>
          </a:p>
          <a:p>
            <a:pPr/>
          </a:p>
        </p:txBody>
      </p:sp>
      <p:pic>
        <p:nvPicPr>
          <p:cNvPr id="248" name="newstatesman#3.jpg" descr="newstatesman#3.jpg"/>
          <p:cNvPicPr>
            <a:picLocks noChangeAspect="1"/>
          </p:cNvPicPr>
          <p:nvPr/>
        </p:nvPicPr>
        <p:blipFill>
          <a:blip r:embed="rId2">
            <a:extLst/>
          </a:blip>
          <a:stretch>
            <a:fillRect/>
          </a:stretch>
        </p:blipFill>
        <p:spPr>
          <a:xfrm>
            <a:off x="337565" y="1277847"/>
            <a:ext cx="23708869" cy="9828787"/>
          </a:xfrm>
          <a:prstGeom prst="rect">
            <a:avLst/>
          </a:prstGeom>
          <a:ln w="12700">
            <a:miter lim="400000"/>
          </a:ln>
        </p:spPr>
      </p:pic>
      <p:pic>
        <p:nvPicPr>
          <p:cNvPr id="249" name="Line Line" descr="Line Line"/>
          <p:cNvPicPr>
            <a:picLocks noChangeAspect="1"/>
          </p:cNvPicPr>
          <p:nvPr/>
        </p:nvPicPr>
        <p:blipFill>
          <a:blip r:embed="rId3">
            <a:extLst/>
          </a:blip>
          <a:stretch>
            <a:fillRect/>
          </a:stretch>
        </p:blipFill>
        <p:spPr>
          <a:xfrm>
            <a:off x="15597643" y="5260578"/>
            <a:ext cx="6660298" cy="76202"/>
          </a:xfrm>
          <a:prstGeom prst="rect">
            <a:avLst/>
          </a:prstGeom>
          <a:ln w="12700">
            <a:miter lim="400000"/>
          </a:ln>
        </p:spPr>
      </p:pic>
      <p:pic>
        <p:nvPicPr>
          <p:cNvPr id="250" name="Line Line" descr="Line Line"/>
          <p:cNvPicPr>
            <a:picLocks noChangeAspect="1"/>
          </p:cNvPicPr>
          <p:nvPr/>
        </p:nvPicPr>
        <p:blipFill>
          <a:blip r:embed="rId4">
            <a:extLst/>
          </a:blip>
          <a:stretch>
            <a:fillRect/>
          </a:stretch>
        </p:blipFill>
        <p:spPr>
          <a:xfrm>
            <a:off x="1325718" y="6338956"/>
            <a:ext cx="20268199" cy="76202"/>
          </a:xfrm>
          <a:prstGeom prst="rect">
            <a:avLst/>
          </a:prstGeom>
          <a:ln w="12700">
            <a:miter lim="400000"/>
          </a:ln>
        </p:spPr>
      </p:pic>
      <p:pic>
        <p:nvPicPr>
          <p:cNvPr id="251" name="Line Line" descr="Line Line"/>
          <p:cNvPicPr>
            <a:picLocks noChangeAspect="1"/>
          </p:cNvPicPr>
          <p:nvPr/>
        </p:nvPicPr>
        <p:blipFill>
          <a:blip r:embed="rId5">
            <a:extLst/>
          </a:blip>
          <a:stretch>
            <a:fillRect/>
          </a:stretch>
        </p:blipFill>
        <p:spPr>
          <a:xfrm>
            <a:off x="14345335" y="8652541"/>
            <a:ext cx="3181366" cy="76202"/>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Covid-19 Vaccine…"/>
          <p:cNvSpPr txBox="1"/>
          <p:nvPr>
            <p:ph type="title"/>
          </p:nvPr>
        </p:nvSpPr>
        <p:spPr>
          <a:xfrm>
            <a:off x="222856" y="357186"/>
            <a:ext cx="23938288" cy="13001628"/>
          </a:xfrm>
          <a:prstGeom prst="rect">
            <a:avLst/>
          </a:prstGeom>
        </p:spPr>
        <p:txBody>
          <a:bodyPr/>
          <a:lstStyle/>
          <a:p>
            <a:pPr>
              <a:defRPr sz="8800">
                <a:latin typeface="Arial"/>
                <a:ea typeface="Arial"/>
                <a:cs typeface="Arial"/>
                <a:sym typeface="Arial"/>
              </a:defRPr>
            </a:pPr>
            <a:r>
              <a:t>Covid-19 Vaccine </a:t>
            </a:r>
          </a:p>
          <a:p>
            <a:pPr>
              <a:defRPr sz="8800">
                <a:latin typeface="Arial"/>
                <a:ea typeface="Arial"/>
                <a:cs typeface="Arial"/>
                <a:sym typeface="Arial"/>
              </a:defRPr>
            </a:pPr>
            <a:r>
              <a:t>Eugenics &amp; The Great Reset</a:t>
            </a:r>
          </a:p>
          <a:p>
            <a:pPr>
              <a:defRPr sz="8800">
                <a:latin typeface="Arial"/>
                <a:ea typeface="Arial"/>
                <a:cs typeface="Arial"/>
                <a:sym typeface="Arial"/>
              </a:defRPr>
            </a:pPr>
          </a:p>
          <a:p>
            <a:pPr>
              <a:defRPr sz="8800">
                <a:latin typeface="Arial"/>
                <a:ea typeface="Arial"/>
                <a:cs typeface="Arial"/>
                <a:sym typeface="Arial"/>
              </a:defRPr>
            </a:pPr>
            <a:r>
              <a:t>Part 2</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Double-click to edit"/>
          <p:cNvSpPr txBox="1"/>
          <p:nvPr>
            <p:ph type="title"/>
          </p:nvPr>
        </p:nvSpPr>
        <p:spPr>
          <a:xfrm>
            <a:off x="454367" y="230275"/>
            <a:ext cx="23475266" cy="13255450"/>
          </a:xfrm>
          <a:prstGeom prst="rect">
            <a:avLst/>
          </a:prstGeom>
        </p:spPr>
        <p:txBody>
          <a:bodyPr/>
          <a:lstStyle/>
          <a:p>
            <a:pPr/>
          </a:p>
          <a:p>
            <a:pPr/>
          </a:p>
        </p:txBody>
      </p:sp>
      <p:pic>
        <p:nvPicPr>
          <p:cNvPr id="256" name="Syncytin#1.jpg" descr="Syncytin#1.jpg"/>
          <p:cNvPicPr>
            <a:picLocks noChangeAspect="1"/>
          </p:cNvPicPr>
          <p:nvPr/>
        </p:nvPicPr>
        <p:blipFill>
          <a:blip r:embed="rId2">
            <a:extLst/>
          </a:blip>
          <a:stretch>
            <a:fillRect/>
          </a:stretch>
        </p:blipFill>
        <p:spPr>
          <a:xfrm>
            <a:off x="1520619" y="705313"/>
            <a:ext cx="21959474" cy="11935011"/>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Double-click to edit"/>
          <p:cNvSpPr txBox="1"/>
          <p:nvPr>
            <p:ph type="title"/>
          </p:nvPr>
        </p:nvSpPr>
        <p:spPr>
          <a:xfrm>
            <a:off x="332750" y="357186"/>
            <a:ext cx="23628824" cy="12893376"/>
          </a:xfrm>
          <a:prstGeom prst="rect">
            <a:avLst/>
          </a:prstGeom>
        </p:spPr>
        <p:txBody>
          <a:bodyPr/>
          <a:lstStyle/>
          <a:p>
            <a:pPr/>
          </a:p>
          <a:p>
            <a:pPr/>
          </a:p>
          <a:p>
            <a:pPr/>
          </a:p>
          <a:p>
            <a:pPr/>
          </a:p>
        </p:txBody>
      </p:sp>
      <p:pic>
        <p:nvPicPr>
          <p:cNvPr id="176" name="DeltaV#2.jpg" descr="DeltaV#2.jpg"/>
          <p:cNvPicPr>
            <a:picLocks noChangeAspect="1"/>
          </p:cNvPicPr>
          <p:nvPr/>
        </p:nvPicPr>
        <p:blipFill>
          <a:blip r:embed="rId2">
            <a:extLst/>
          </a:blip>
          <a:stretch>
            <a:fillRect/>
          </a:stretch>
        </p:blipFill>
        <p:spPr>
          <a:xfrm>
            <a:off x="2476083" y="673692"/>
            <a:ext cx="19876272" cy="12260363"/>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Double-click to edit"/>
          <p:cNvSpPr txBox="1"/>
          <p:nvPr>
            <p:ph type="title"/>
          </p:nvPr>
        </p:nvSpPr>
        <p:spPr>
          <a:xfrm>
            <a:off x="289325" y="357187"/>
            <a:ext cx="23805350" cy="13198046"/>
          </a:xfrm>
          <a:prstGeom prst="rect">
            <a:avLst/>
          </a:prstGeom>
        </p:spPr>
        <p:txBody>
          <a:bodyPr/>
          <a:lstStyle/>
          <a:p>
            <a:pPr defTabSz="764024">
              <a:defRPr sz="10400"/>
            </a:pPr>
          </a:p>
          <a:p>
            <a:pPr defTabSz="764024">
              <a:defRPr sz="10400"/>
            </a:pPr>
          </a:p>
          <a:p>
            <a:pPr defTabSz="764024">
              <a:defRPr sz="10400"/>
            </a:pPr>
          </a:p>
          <a:p>
            <a:pPr defTabSz="764024">
              <a:defRPr sz="10400"/>
            </a:pPr>
          </a:p>
          <a:p>
            <a:pPr defTabSz="764024">
              <a:defRPr sz="10400"/>
            </a:pPr>
          </a:p>
          <a:p>
            <a:pPr defTabSz="764024">
              <a:defRPr sz="10400"/>
            </a:pPr>
          </a:p>
        </p:txBody>
      </p:sp>
      <p:pic>
        <p:nvPicPr>
          <p:cNvPr id="259" name="syncytin#3.jpg" descr="syncytin#3.jpg"/>
          <p:cNvPicPr>
            <a:picLocks noChangeAspect="1"/>
          </p:cNvPicPr>
          <p:nvPr/>
        </p:nvPicPr>
        <p:blipFill>
          <a:blip r:embed="rId2">
            <a:extLst/>
          </a:blip>
          <a:stretch>
            <a:fillRect/>
          </a:stretch>
        </p:blipFill>
        <p:spPr>
          <a:xfrm>
            <a:off x="1304949" y="258976"/>
            <a:ext cx="21774102" cy="13198047"/>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Double-click to edit"/>
          <p:cNvSpPr txBox="1"/>
          <p:nvPr>
            <p:ph type="title"/>
          </p:nvPr>
        </p:nvSpPr>
        <p:spPr>
          <a:xfrm>
            <a:off x="440793" y="357186"/>
            <a:ext cx="23677466" cy="13001628"/>
          </a:xfrm>
          <a:prstGeom prst="rect">
            <a:avLst/>
          </a:prstGeom>
        </p:spPr>
        <p:txBody>
          <a:bodyPr/>
          <a:lstStyle/>
          <a:p>
            <a:pPr defTabSz="501133">
              <a:defRPr sz="6800"/>
            </a:pPr>
          </a:p>
          <a:p>
            <a:pPr defTabSz="501133">
              <a:defRPr sz="6800"/>
            </a:pPr>
          </a:p>
          <a:p>
            <a:pPr defTabSz="501133">
              <a:defRPr sz="6800"/>
            </a:pPr>
          </a:p>
          <a:p>
            <a:pPr defTabSz="501133">
              <a:defRPr sz="6800"/>
            </a:pPr>
          </a:p>
          <a:p>
            <a:pPr defTabSz="501133">
              <a:defRPr sz="6800"/>
            </a:pPr>
          </a:p>
          <a:p>
            <a:pPr defTabSz="501133">
              <a:defRPr sz="6800"/>
            </a:pPr>
          </a:p>
          <a:p>
            <a:pPr defTabSz="501133">
              <a:defRPr sz="6800"/>
            </a:pPr>
          </a:p>
          <a:p>
            <a:pPr defTabSz="501133">
              <a:defRPr sz="6800"/>
            </a:pPr>
          </a:p>
          <a:p>
            <a:pPr defTabSz="501133">
              <a:defRPr sz="6800"/>
            </a:pPr>
          </a:p>
          <a:p>
            <a:pPr defTabSz="501133">
              <a:defRPr sz="6800"/>
            </a:pPr>
          </a:p>
        </p:txBody>
      </p:sp>
      <p:pic>
        <p:nvPicPr>
          <p:cNvPr id="262" name="syncytin#2.jpg" descr="syncytin#2.jpg"/>
          <p:cNvPicPr>
            <a:picLocks noChangeAspect="1"/>
          </p:cNvPicPr>
          <p:nvPr/>
        </p:nvPicPr>
        <p:blipFill>
          <a:blip r:embed="rId2">
            <a:extLst/>
          </a:blip>
          <a:stretch>
            <a:fillRect/>
          </a:stretch>
        </p:blipFill>
        <p:spPr>
          <a:xfrm>
            <a:off x="6660436" y="-2"/>
            <a:ext cx="12688587" cy="13716003"/>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Fabian Socialist Julian Huxley Became the First Director General of the United Nations Educational, Science, and Cultural Organization and Authored UNESCO: Its Purpose and Its Philosophy (1948) in Which He Declared:"/>
          <p:cNvSpPr txBox="1"/>
          <p:nvPr>
            <p:ph type="title"/>
          </p:nvPr>
        </p:nvSpPr>
        <p:spPr>
          <a:xfrm>
            <a:off x="232729" y="357186"/>
            <a:ext cx="23918542" cy="13001628"/>
          </a:xfrm>
          <a:prstGeom prst="rect">
            <a:avLst/>
          </a:prstGeom>
        </p:spPr>
        <p:txBody>
          <a:bodyPr/>
          <a:lstStyle/>
          <a:p>
            <a:pPr marL="1307305" indent="-1650205" defTabSz="1285875">
              <a:spcBef>
                <a:spcPts val="6700"/>
              </a:spcBef>
              <a:defRPr sz="6500">
                <a:solidFill>
                  <a:srgbClr val="FFC000"/>
                </a:solidFill>
                <a:latin typeface="Arial Narrow"/>
                <a:ea typeface="Arial Narrow"/>
                <a:cs typeface="Arial Narrow"/>
                <a:sym typeface="Arial Narrow"/>
              </a:defRPr>
            </a:pPr>
            <a:br/>
            <a:r>
              <a:rPr sz="7500">
                <a:solidFill>
                  <a:srgbClr val="FFD479"/>
                </a:solidFill>
              </a:rPr>
              <a:t>Fabian Socialist Julian Huxley Became the First Director General of the United Nations Educational, Science, and Cultural Organization and Authored UNESCO: Its Purpose and Its Philosophy (1948) in Which He Declared: </a:t>
            </a:r>
            <a:endParaRPr sz="7500">
              <a:solidFill>
                <a:srgbClr val="FFD479"/>
              </a:solidFill>
            </a:endParaRP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Julian Huxley:…"/>
          <p:cNvSpPr txBox="1"/>
          <p:nvPr>
            <p:ph type="title"/>
          </p:nvPr>
        </p:nvSpPr>
        <p:spPr>
          <a:xfrm>
            <a:off x="259612" y="357186"/>
            <a:ext cx="23864776" cy="13120131"/>
          </a:xfrm>
          <a:prstGeom prst="rect">
            <a:avLst/>
          </a:prstGeom>
        </p:spPr>
        <p:txBody>
          <a:bodyPr/>
          <a:lstStyle/>
          <a:p>
            <a:pPr marL="1307305" indent="-1650205" defTabSz="1285875">
              <a:spcBef>
                <a:spcPts val="6700"/>
              </a:spcBef>
              <a:defRPr sz="7500">
                <a:solidFill>
                  <a:srgbClr val="FFD479"/>
                </a:solidFill>
                <a:latin typeface="Arial Narrow"/>
                <a:ea typeface="Arial Narrow"/>
                <a:cs typeface="Arial Narrow"/>
                <a:sym typeface="Arial Narrow"/>
              </a:defRPr>
            </a:pPr>
            <a:r>
              <a:t>Julian Huxley:</a:t>
            </a:r>
          </a:p>
          <a:p>
            <a:pPr marL="1307305" indent="-1650205" defTabSz="1285875">
              <a:spcBef>
                <a:spcPts val="6700"/>
              </a:spcBef>
              <a:defRPr sz="7500">
                <a:latin typeface="Arial Narrow"/>
                <a:ea typeface="Arial Narrow"/>
                <a:cs typeface="Arial Narrow"/>
                <a:sym typeface="Arial Narrow"/>
              </a:defRPr>
            </a:pPr>
            <a:r>
              <a:t>Even though it is quite true that any radical eugenic policy will be for many years politically and psychologically impossible, it will be important for UNESCO to see that the </a:t>
            </a:r>
            <a:r>
              <a:rPr>
                <a:solidFill>
                  <a:srgbClr val="FFD479"/>
                </a:solidFill>
              </a:rPr>
              <a:t>eugenic problem</a:t>
            </a:r>
            <a:r>
              <a:t> is examined with the greatest care, and that the public mind is informed of the issues at stake so that much that is now unthinkable may at least become thinkable.</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Margaret Sanger"/>
          <p:cNvSpPr txBox="1"/>
          <p:nvPr>
            <p:ph type="title"/>
          </p:nvPr>
        </p:nvSpPr>
        <p:spPr>
          <a:xfrm>
            <a:off x="426534" y="307268"/>
            <a:ext cx="23657058" cy="13382363"/>
          </a:xfrm>
          <a:prstGeom prst="rect">
            <a:avLst/>
          </a:prstGeom>
        </p:spPr>
        <p:txBody>
          <a:bodyPr/>
          <a:lstStyle/>
          <a:p>
            <a:pPr/>
          </a:p>
          <a:p>
            <a:pPr/>
          </a:p>
          <a:p>
            <a:pPr/>
          </a:p>
          <a:p>
            <a:pPr/>
          </a:p>
          <a:p>
            <a:pPr/>
          </a:p>
          <a:p>
            <a:pPr/>
          </a:p>
          <a:p>
            <a:pPr/>
          </a:p>
          <a:p>
            <a:pPr/>
          </a:p>
          <a:p>
            <a:pPr/>
          </a:p>
          <a:p>
            <a:pPr/>
          </a:p>
          <a:p>
            <a:pPr algn="ctr">
              <a:defRPr b="0" spc="-200">
                <a:latin typeface="Arial"/>
                <a:ea typeface="Arial"/>
                <a:cs typeface="Arial"/>
                <a:sym typeface="Arial"/>
              </a:defRPr>
            </a:pPr>
            <a:r>
              <a:t>Margaret Sanger</a:t>
            </a:r>
          </a:p>
        </p:txBody>
      </p:sp>
      <p:pic>
        <p:nvPicPr>
          <p:cNvPr id="269" name="image.jpeg" descr="image.jpeg"/>
          <p:cNvPicPr>
            <a:picLocks noChangeAspect="1"/>
          </p:cNvPicPr>
          <p:nvPr/>
        </p:nvPicPr>
        <p:blipFill>
          <a:blip r:embed="rId2">
            <a:extLst/>
          </a:blip>
          <a:stretch>
            <a:fillRect/>
          </a:stretch>
        </p:blipFill>
        <p:spPr>
          <a:xfrm>
            <a:off x="8994067" y="1825612"/>
            <a:ext cx="6395867" cy="7597497"/>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To put her eugenics worldview into practice Margaret Sanger opened a birth control clinic in Brownsville, New York, an area inhabited by Slavic, Latino, Italian, and Jewish immigrants. Sanger stated that these ethnic groups were “dysgenic and diseased ra"/>
          <p:cNvSpPr txBox="1"/>
          <p:nvPr>
            <p:ph type="title"/>
          </p:nvPr>
        </p:nvSpPr>
        <p:spPr>
          <a:xfrm>
            <a:off x="300782" y="311651"/>
            <a:ext cx="23640216" cy="13092697"/>
          </a:xfrm>
          <a:prstGeom prst="rect">
            <a:avLst/>
          </a:prstGeom>
        </p:spPr>
        <p:txBody>
          <a:bodyPr/>
          <a:lstStyle/>
          <a:p>
            <a:pPr marL="1307305" indent="-1650205" algn="ctr" defTabSz="1285875">
              <a:lnSpc>
                <a:spcPct val="100000"/>
              </a:lnSpc>
              <a:spcBef>
                <a:spcPts val="6700"/>
              </a:spcBef>
              <a:defRPr b="0" spc="0" sz="6600">
                <a:latin typeface="Gill Sans"/>
                <a:ea typeface="Gill Sans"/>
                <a:cs typeface="Gill Sans"/>
                <a:sym typeface="Gill Sans"/>
              </a:defRPr>
            </a:pPr>
          </a:p>
          <a:p>
            <a:pPr marL="1307305" indent="-1650205" algn="ctr" defTabSz="1285875">
              <a:lnSpc>
                <a:spcPct val="100000"/>
              </a:lnSpc>
              <a:spcBef>
                <a:spcPts val="6700"/>
              </a:spcBef>
              <a:defRPr b="0" spc="0" sz="7500">
                <a:latin typeface="Arial"/>
                <a:ea typeface="Arial"/>
                <a:cs typeface="Arial"/>
                <a:sym typeface="Arial"/>
              </a:defRPr>
            </a:pPr>
            <a:r>
              <a:t>To put her eugenics worldview into practice Margaret Sanger opened a birth control clinic in Brownsville, New York, an area inhabited by Slavic, Latino, Italian, and Jewish immigrants. Sanger stated that these ethnic groups were “dysgenic and diseased races” that needed to have their “reckless breeding” curbed. </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Sanger became acquainted with the doctors and scientists who had worked with Nazi Germany’s “race purification” program and who had no compunction about the euthanasia, sterilization, abortion, and infanticide programs of the early Reich."/>
          <p:cNvSpPr txBox="1"/>
          <p:nvPr>
            <p:ph type="title"/>
          </p:nvPr>
        </p:nvSpPr>
        <p:spPr>
          <a:xfrm>
            <a:off x="351076" y="568573"/>
            <a:ext cx="23823716" cy="12769562"/>
          </a:xfrm>
          <a:prstGeom prst="rect">
            <a:avLst/>
          </a:prstGeom>
        </p:spPr>
        <p:txBody>
          <a:bodyPr/>
          <a:lstStyle/>
          <a:p>
            <a:pPr/>
          </a:p>
          <a:p>
            <a:pPr/>
          </a:p>
          <a:p>
            <a:pPr marL="1307305" indent="-1650205" algn="ctr" defTabSz="1285875">
              <a:lnSpc>
                <a:spcPct val="100000"/>
              </a:lnSpc>
              <a:spcBef>
                <a:spcPts val="6700"/>
              </a:spcBef>
              <a:defRPr b="0" spc="0" sz="7400">
                <a:latin typeface="Arial"/>
                <a:ea typeface="Arial"/>
                <a:cs typeface="Arial"/>
                <a:sym typeface="Arial"/>
              </a:defRPr>
            </a:pPr>
            <a:r>
              <a:t>Sanger became acquainted with the doctors and scientists who had worked with Nazi Germany’s “race purification” program and who had no compunction about the euthanasia, sterilization, abortion, and infanticide programs of the early Reich. </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In The Pivot of Civilization, she praised the cause of eugenics, openly calling for the eradication of “human weeds,” for the “cessation of charity,” for the segregation of “morons, misfits, and the maladjusted,” and for the coercive sterilization of “ge"/>
          <p:cNvSpPr txBox="1"/>
          <p:nvPr>
            <p:ph type="title"/>
          </p:nvPr>
        </p:nvSpPr>
        <p:spPr>
          <a:xfrm>
            <a:off x="336085" y="419209"/>
            <a:ext cx="23711830" cy="13035566"/>
          </a:xfrm>
          <a:prstGeom prst="rect">
            <a:avLst/>
          </a:prstGeom>
        </p:spPr>
        <p:txBody>
          <a:bodyPr/>
          <a:lstStyle/>
          <a:p>
            <a:pPr/>
          </a:p>
          <a:p>
            <a:pPr marL="1307305" indent="-1650205" algn="ctr" defTabSz="1285875">
              <a:lnSpc>
                <a:spcPct val="100000"/>
              </a:lnSpc>
              <a:spcBef>
                <a:spcPts val="6700"/>
              </a:spcBef>
              <a:defRPr b="0" spc="0" sz="7900">
                <a:latin typeface="Arial"/>
                <a:ea typeface="Arial"/>
                <a:cs typeface="Arial"/>
                <a:sym typeface="Arial"/>
              </a:defRPr>
            </a:pPr>
            <a:r>
              <a:t>In </a:t>
            </a:r>
            <a:r>
              <a:rPr i="1"/>
              <a:t>The Pivot of Civilization</a:t>
            </a:r>
            <a:r>
              <a:t>, she praised the cause of eugenics, openly calling for the eradication of “human weeds,” for the “cessation of charity,” for the segregation of “morons, misfits, and the maladjusted,” and for the coercive sterilization of “genetically inferior races.” </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In addition to her husband’s money, she received large grants from foundations such as Rockefeller, Ford, and Mellon."/>
          <p:cNvSpPr txBox="1"/>
          <p:nvPr>
            <p:ph type="title"/>
          </p:nvPr>
        </p:nvSpPr>
        <p:spPr>
          <a:xfrm>
            <a:off x="248971" y="356110"/>
            <a:ext cx="23728376" cy="13003780"/>
          </a:xfrm>
          <a:prstGeom prst="rect">
            <a:avLst/>
          </a:prstGeom>
        </p:spPr>
        <p:txBody>
          <a:bodyPr/>
          <a:lstStyle/>
          <a:p>
            <a:pPr/>
          </a:p>
          <a:p>
            <a:pPr/>
          </a:p>
          <a:p>
            <a:pPr/>
          </a:p>
          <a:p>
            <a:pPr marL="1307305" indent="-1650205" algn="ctr" defTabSz="1285875">
              <a:lnSpc>
                <a:spcPct val="100000"/>
              </a:lnSpc>
              <a:spcBef>
                <a:spcPts val="6700"/>
              </a:spcBef>
              <a:defRPr b="0" spc="0" sz="7500">
                <a:latin typeface="Arial"/>
                <a:ea typeface="Arial"/>
                <a:cs typeface="Arial"/>
                <a:sym typeface="Arial"/>
              </a:defRPr>
            </a:pPr>
            <a:r>
              <a:t>In addition to her husband’s money, she received large grants from foundations such as Rockefeller, Ford, and Mellon.</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Paul Ehrlich, in his alarmist book  Population Bomb Wrote:"/>
          <p:cNvSpPr txBox="1"/>
          <p:nvPr>
            <p:ph type="title"/>
          </p:nvPr>
        </p:nvSpPr>
        <p:spPr>
          <a:xfrm>
            <a:off x="286089" y="-16603"/>
            <a:ext cx="23936102" cy="13367795"/>
          </a:xfrm>
          <a:prstGeom prst="rect">
            <a:avLst/>
          </a:prstGeom>
        </p:spPr>
        <p:txBody>
          <a:bodyPr/>
          <a:lstStyle/>
          <a:p>
            <a:pPr algn="ctr">
              <a:defRPr b="0" spc="-150" sz="7500">
                <a:latin typeface="Arial"/>
                <a:ea typeface="Arial"/>
                <a:cs typeface="Arial"/>
                <a:sym typeface="Arial"/>
              </a:defRPr>
            </a:pPr>
          </a:p>
          <a:p>
            <a:pPr algn="ctr">
              <a:defRPr b="0" spc="-200" sz="7500">
                <a:latin typeface="Arial"/>
                <a:ea typeface="Arial"/>
                <a:cs typeface="Arial"/>
                <a:sym typeface="Arial"/>
              </a:defRPr>
            </a:pPr>
            <a:r>
              <a:t>Paul Ehrlich, in his alarmist book </a:t>
            </a:r>
            <a:br/>
            <a:r>
              <a:rPr i="1"/>
              <a:t>Population Bomb </a:t>
            </a:r>
            <a:r>
              <a:t>Wrote:</a:t>
            </a:r>
            <a:endParaRPr spc="-150"/>
          </a:p>
          <a:p>
            <a:pPr algn="ctr">
              <a:defRPr b="0" spc="-150" sz="7500">
                <a:latin typeface="Arial"/>
                <a:ea typeface="Arial"/>
                <a:cs typeface="Arial"/>
                <a:sym typeface="Arial"/>
              </a:defRPr>
            </a:pPr>
          </a:p>
          <a:p>
            <a:pPr algn="ctr">
              <a:defRPr b="0" spc="-150" sz="7500">
                <a:latin typeface="Arial"/>
                <a:ea typeface="Arial"/>
                <a:cs typeface="Arial"/>
                <a:sym typeface="Arial"/>
              </a:defRPr>
            </a:pPr>
          </a:p>
          <a:p>
            <a:pPr algn="ctr">
              <a:defRPr b="0" spc="-150" sz="7500">
                <a:latin typeface="Arial"/>
                <a:ea typeface="Arial"/>
                <a:cs typeface="Arial"/>
                <a:sym typeface="Arial"/>
              </a:defRPr>
            </a:pPr>
          </a:p>
          <a:p>
            <a:pPr algn="ctr">
              <a:defRPr b="0" spc="-200" sz="7500">
                <a:latin typeface="Arial"/>
                <a:ea typeface="Arial"/>
                <a:cs typeface="Arial"/>
                <a:sym typeface="Arial"/>
              </a:defRPr>
            </a:pPr>
            <a:br>
              <a:rPr spc="-150"/>
            </a:br>
          </a:p>
        </p:txBody>
      </p:sp>
      <p:pic>
        <p:nvPicPr>
          <p:cNvPr id="280" name="Population Bomb.jpg" descr="Population Bomb.jpg"/>
          <p:cNvPicPr>
            <a:picLocks noChangeAspect="1"/>
          </p:cNvPicPr>
          <p:nvPr/>
        </p:nvPicPr>
        <p:blipFill>
          <a:blip r:embed="rId2">
            <a:extLst/>
          </a:blip>
          <a:stretch>
            <a:fillRect/>
          </a:stretch>
        </p:blipFill>
        <p:spPr>
          <a:xfrm>
            <a:off x="9371548" y="3661404"/>
            <a:ext cx="5640902" cy="943021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Double-click to edit"/>
          <p:cNvSpPr txBox="1"/>
          <p:nvPr>
            <p:ph type="title"/>
          </p:nvPr>
        </p:nvSpPr>
        <p:spPr>
          <a:xfrm>
            <a:off x="288198" y="357186"/>
            <a:ext cx="23807604" cy="13196159"/>
          </a:xfrm>
          <a:prstGeom prst="rect">
            <a:avLst/>
          </a:prstGeom>
        </p:spPr>
        <p:txBody>
          <a:bodyPr/>
          <a:lstStyle/>
          <a:p>
            <a:pPr defTabSz="681870">
              <a:defRPr sz="9200"/>
            </a:pPr>
          </a:p>
          <a:p>
            <a:pPr defTabSz="681870">
              <a:defRPr sz="9200"/>
            </a:pPr>
          </a:p>
          <a:p>
            <a:pPr defTabSz="681870">
              <a:defRPr sz="9200"/>
            </a:pPr>
          </a:p>
          <a:p>
            <a:pPr defTabSz="681870">
              <a:defRPr sz="9200"/>
            </a:pPr>
          </a:p>
          <a:p>
            <a:pPr defTabSz="681870">
              <a:defRPr sz="9200"/>
            </a:pPr>
          </a:p>
          <a:p>
            <a:pPr defTabSz="681870">
              <a:defRPr sz="9200"/>
            </a:pPr>
          </a:p>
          <a:p>
            <a:pPr defTabSz="681870">
              <a:defRPr sz="9200"/>
            </a:pPr>
          </a:p>
        </p:txBody>
      </p:sp>
      <p:pic>
        <p:nvPicPr>
          <p:cNvPr id="179" name="business#1.jpg" descr="business#1.jpg"/>
          <p:cNvPicPr>
            <a:picLocks noChangeAspect="1"/>
          </p:cNvPicPr>
          <p:nvPr/>
        </p:nvPicPr>
        <p:blipFill>
          <a:blip r:embed="rId2">
            <a:extLst/>
          </a:blip>
          <a:stretch>
            <a:fillRect/>
          </a:stretch>
        </p:blipFill>
        <p:spPr>
          <a:xfrm>
            <a:off x="2286157" y="1872059"/>
            <a:ext cx="19811685" cy="7736681"/>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Paul Ehrlich, in his alarmist book  Population Bomb Wrote:"/>
          <p:cNvSpPr txBox="1"/>
          <p:nvPr>
            <p:ph type="title"/>
          </p:nvPr>
        </p:nvSpPr>
        <p:spPr>
          <a:xfrm>
            <a:off x="215324" y="116858"/>
            <a:ext cx="23953352" cy="13334408"/>
          </a:xfrm>
          <a:prstGeom prst="rect">
            <a:avLst/>
          </a:prstGeom>
        </p:spPr>
        <p:txBody>
          <a:bodyPr/>
          <a:lstStyle/>
          <a:p>
            <a:pPr algn="ctr">
              <a:defRPr b="0" spc="-200" sz="7500">
                <a:latin typeface="Arial"/>
                <a:ea typeface="Arial"/>
                <a:cs typeface="Arial"/>
                <a:sym typeface="Arial"/>
              </a:defRPr>
            </a:pPr>
            <a:r>
              <a:t>Paul Ehrlich, in his alarmist book </a:t>
            </a:r>
            <a:br/>
            <a:r>
              <a:t>Population Bomb Wrote:</a:t>
            </a:r>
            <a:endParaRPr spc="-150"/>
          </a:p>
          <a:p>
            <a:pPr algn="ctr">
              <a:defRPr b="0" spc="-150" sz="7500">
                <a:latin typeface="Arial"/>
                <a:ea typeface="Arial"/>
                <a:cs typeface="Arial"/>
                <a:sym typeface="Arial"/>
              </a:defRPr>
            </a:pPr>
          </a:p>
        </p:txBody>
      </p:sp>
      <p:pic>
        <p:nvPicPr>
          <p:cNvPr id="283" name="compulsory1.jpg" descr="compulsory1.jpg"/>
          <p:cNvPicPr>
            <a:picLocks noChangeAspect="1"/>
          </p:cNvPicPr>
          <p:nvPr/>
        </p:nvPicPr>
        <p:blipFill>
          <a:blip r:embed="rId2">
            <a:extLst/>
          </a:blip>
          <a:stretch>
            <a:fillRect/>
          </a:stretch>
        </p:blipFill>
        <p:spPr>
          <a:xfrm>
            <a:off x="3980803" y="2521858"/>
            <a:ext cx="16422395" cy="3913150"/>
          </a:xfrm>
          <a:prstGeom prst="rect">
            <a:avLst/>
          </a:prstGeom>
          <a:ln w="12700">
            <a:miter lim="400000"/>
          </a:ln>
        </p:spPr>
      </p:pic>
      <p:pic>
        <p:nvPicPr>
          <p:cNvPr id="284" name="compulsary2.jpg" descr="compulsary2.jpg"/>
          <p:cNvPicPr>
            <a:picLocks noChangeAspect="1"/>
          </p:cNvPicPr>
          <p:nvPr/>
        </p:nvPicPr>
        <p:blipFill>
          <a:blip r:embed="rId3">
            <a:extLst/>
          </a:blip>
          <a:stretch>
            <a:fillRect/>
          </a:stretch>
        </p:blipFill>
        <p:spPr>
          <a:xfrm>
            <a:off x="4150155" y="6687625"/>
            <a:ext cx="16083690" cy="6701537"/>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In, Ecoscience, Holdren and the Ehrlichs  share their vision for population control:"/>
          <p:cNvSpPr txBox="1"/>
          <p:nvPr>
            <p:ph type="title"/>
          </p:nvPr>
        </p:nvSpPr>
        <p:spPr>
          <a:xfrm>
            <a:off x="196219" y="177051"/>
            <a:ext cx="23991562" cy="13242496"/>
          </a:xfrm>
          <a:prstGeom prst="rect">
            <a:avLst/>
          </a:prstGeom>
        </p:spPr>
        <p:txBody>
          <a:bodyPr/>
          <a:lstStyle/>
          <a:p>
            <a:pPr algn="ctr">
              <a:defRPr b="0" spc="-200" sz="7500">
                <a:latin typeface="Arial"/>
                <a:ea typeface="Arial"/>
                <a:cs typeface="Arial"/>
                <a:sym typeface="Arial"/>
              </a:defRPr>
            </a:pPr>
            <a:r>
              <a:t>In, Ecoscience, Holdren and the Ehrlichs </a:t>
            </a:r>
            <a:br/>
            <a:r>
              <a:t>share their vision for population control: </a:t>
            </a:r>
            <a:endParaRPr spc="-150"/>
          </a:p>
          <a:p>
            <a:pPr algn="ctr">
              <a:defRPr b="0" spc="-150" sz="7500">
                <a:latin typeface="Arial"/>
                <a:ea typeface="Arial"/>
                <a:cs typeface="Arial"/>
                <a:sym typeface="Arial"/>
              </a:defRPr>
            </a:pPr>
          </a:p>
          <a:p>
            <a:pPr algn="ctr">
              <a:defRPr b="0" spc="-150" sz="7500">
                <a:latin typeface="Arial"/>
                <a:ea typeface="Arial"/>
                <a:cs typeface="Arial"/>
                <a:sym typeface="Arial"/>
              </a:defRPr>
            </a:pPr>
          </a:p>
        </p:txBody>
      </p:sp>
      <p:pic>
        <p:nvPicPr>
          <p:cNvPr id="287" name="ecoscience.jpg" descr="ecoscience.jpg"/>
          <p:cNvPicPr>
            <a:picLocks noChangeAspect="1"/>
          </p:cNvPicPr>
          <p:nvPr/>
        </p:nvPicPr>
        <p:blipFill>
          <a:blip r:embed="rId2">
            <a:extLst/>
          </a:blip>
          <a:stretch>
            <a:fillRect/>
          </a:stretch>
        </p:blipFill>
        <p:spPr>
          <a:xfrm>
            <a:off x="7572326" y="2566284"/>
            <a:ext cx="9239350" cy="10481002"/>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It has been concluded that  compulsory population-control laws,  even including laws requiring compulsory abortion, could be sustained under the existing constitution if the population crisis becomes sufficiently severe to endanger society…If some indivi"/>
          <p:cNvSpPr txBox="1"/>
          <p:nvPr>
            <p:ph type="body" idx="1"/>
          </p:nvPr>
        </p:nvSpPr>
        <p:spPr>
          <a:xfrm>
            <a:off x="114323" y="180325"/>
            <a:ext cx="23943800" cy="13236499"/>
          </a:xfrm>
          <a:prstGeom prst="rect">
            <a:avLst/>
          </a:prstGeom>
        </p:spPr>
        <p:txBody>
          <a:bodyPr/>
          <a:lstStyle/>
          <a:p>
            <a:pPr algn="ctr">
              <a:defRPr b="0" sz="7500">
                <a:latin typeface="Arial"/>
                <a:ea typeface="Arial"/>
                <a:cs typeface="Arial"/>
                <a:sym typeface="Arial"/>
              </a:defRPr>
            </a:pPr>
          </a:p>
          <a:p>
            <a:pPr algn="ctr">
              <a:defRPr b="0" sz="7500">
                <a:latin typeface="Arial"/>
                <a:ea typeface="Arial"/>
                <a:cs typeface="Arial"/>
                <a:sym typeface="Arial"/>
              </a:defRPr>
            </a:pPr>
          </a:p>
          <a:p>
            <a:pPr algn="ctr">
              <a:defRPr b="0" sz="7500">
                <a:latin typeface="Arial"/>
                <a:ea typeface="Arial"/>
                <a:cs typeface="Arial"/>
                <a:sym typeface="Arial"/>
              </a:defRPr>
            </a:pPr>
            <a:r>
              <a:t>It has been concluded that </a:t>
            </a:r>
            <a:br/>
            <a:r>
              <a:t>compulsory population-control laws, </a:t>
            </a:r>
            <a:br/>
            <a:r>
              <a:t>even including laws requiring compulsory abortion, could be sustained under the existing constitution if the population crisis becomes sufficiently severe to endanger society…If some individuals contribute to general social deterioration by overproducing children, and if the need is compelling, they can be required by law to exercise reproductive responsibility. </a:t>
            </a:r>
          </a:p>
        </p:txBody>
      </p:sp>
      <p:pic>
        <p:nvPicPr>
          <p:cNvPr id="290" name="ecoscience.jpg" descr="ecoscience.jpg"/>
          <p:cNvPicPr>
            <a:picLocks noChangeAspect="1"/>
          </p:cNvPicPr>
          <p:nvPr/>
        </p:nvPicPr>
        <p:blipFill>
          <a:blip r:embed="rId2">
            <a:extLst/>
          </a:blip>
          <a:stretch>
            <a:fillRect/>
          </a:stretch>
        </p:blipFill>
        <p:spPr>
          <a:xfrm>
            <a:off x="-3902" y="-156912"/>
            <a:ext cx="4137465" cy="4693488"/>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Robert F. Kennedy Jr. Instagram Page"/>
          <p:cNvSpPr txBox="1"/>
          <p:nvPr>
            <p:ph type="title"/>
          </p:nvPr>
        </p:nvSpPr>
        <p:spPr>
          <a:xfrm>
            <a:off x="247043" y="195786"/>
            <a:ext cx="23889914" cy="13203357"/>
          </a:xfrm>
          <a:prstGeom prst="rect">
            <a:avLst/>
          </a:prstGeom>
        </p:spPr>
        <p:txBody>
          <a:bodyPr/>
          <a:lstStyle/>
          <a:p>
            <a:pPr/>
          </a:p>
          <a:p>
            <a:pPr/>
          </a:p>
          <a:p>
            <a:pPr/>
          </a:p>
          <a:p>
            <a:pPr/>
          </a:p>
          <a:p>
            <a:pPr/>
          </a:p>
          <a:p>
            <a:pPr/>
          </a:p>
          <a:p>
            <a:pPr/>
          </a:p>
          <a:p>
            <a:pPr/>
          </a:p>
          <a:p>
            <a:pPr/>
          </a:p>
          <a:p>
            <a:pPr/>
          </a:p>
          <a:p>
            <a:pPr/>
          </a:p>
          <a:p>
            <a:pPr algn="ctr">
              <a:defRPr b="0" spc="-100" sz="5000">
                <a:latin typeface="Arial"/>
                <a:ea typeface="Arial"/>
                <a:cs typeface="Arial"/>
                <a:sym typeface="Arial"/>
              </a:defRPr>
            </a:pPr>
          </a:p>
          <a:p>
            <a:pPr algn="ctr">
              <a:defRPr b="0" spc="-100" sz="5000">
                <a:latin typeface="Arial"/>
                <a:ea typeface="Arial"/>
                <a:cs typeface="Arial"/>
                <a:sym typeface="Arial"/>
              </a:defRPr>
            </a:pPr>
            <a:r>
              <a:t>Robert F. Kennedy Jr. Instagram Page </a:t>
            </a:r>
          </a:p>
        </p:txBody>
      </p:sp>
      <p:pic>
        <p:nvPicPr>
          <p:cNvPr id="293" name="kennedy4.jpg" descr="kennedy4.jpg"/>
          <p:cNvPicPr>
            <a:picLocks noChangeAspect="1"/>
          </p:cNvPicPr>
          <p:nvPr/>
        </p:nvPicPr>
        <p:blipFill>
          <a:blip r:embed="rId2">
            <a:extLst/>
          </a:blip>
          <a:stretch>
            <a:fillRect/>
          </a:stretch>
        </p:blipFill>
        <p:spPr>
          <a:xfrm>
            <a:off x="3193887" y="1783867"/>
            <a:ext cx="17996226" cy="9579624"/>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Slide Title"/>
          <p:cNvSpPr txBox="1"/>
          <p:nvPr>
            <p:ph type="title"/>
          </p:nvPr>
        </p:nvSpPr>
        <p:spPr>
          <a:xfrm>
            <a:off x="257273" y="125472"/>
            <a:ext cx="23869454" cy="13230878"/>
          </a:xfrm>
          <a:prstGeom prst="rect">
            <a:avLst/>
          </a:prstGeom>
        </p:spPr>
        <p:txBody>
          <a:bodyPr/>
          <a:lstStyle/>
          <a:p>
            <a:pPr defTabSz="1731219">
              <a:defRPr spc="-120" sz="6000"/>
            </a:pPr>
          </a:p>
          <a:p>
            <a:pPr defTabSz="1731219">
              <a:defRPr spc="-120" sz="6000"/>
            </a:pPr>
          </a:p>
          <a:p>
            <a:pPr defTabSz="1731219">
              <a:defRPr spc="-120" sz="6000"/>
            </a:pPr>
          </a:p>
          <a:p>
            <a:pPr defTabSz="1731219">
              <a:defRPr spc="-120" sz="6000"/>
            </a:pPr>
          </a:p>
          <a:p>
            <a:pPr defTabSz="1731219">
              <a:defRPr spc="-120" sz="6000"/>
            </a:pPr>
          </a:p>
          <a:p>
            <a:pPr defTabSz="1731219">
              <a:defRPr spc="-120" sz="6000"/>
            </a:pPr>
          </a:p>
          <a:p>
            <a:pPr defTabSz="1731219">
              <a:defRPr spc="-120" sz="6000"/>
            </a:pPr>
          </a:p>
          <a:p>
            <a:pPr defTabSz="1731219">
              <a:defRPr spc="-120" sz="6000"/>
            </a:pPr>
          </a:p>
          <a:p>
            <a:pPr defTabSz="1731219">
              <a:defRPr spc="-120" sz="6000"/>
            </a:pPr>
          </a:p>
          <a:p>
            <a:pPr defTabSz="1731219">
              <a:defRPr spc="-120" sz="6000"/>
            </a:pPr>
          </a:p>
          <a:p>
            <a:pPr defTabSz="1731219">
              <a:defRPr spc="-120" sz="6000"/>
            </a:pPr>
          </a:p>
          <a:p>
            <a:pPr defTabSz="1731219">
              <a:defRPr spc="-120" sz="6000"/>
            </a:pPr>
          </a:p>
          <a:p>
            <a:pPr defTabSz="1731219">
              <a:defRPr spc="-120" sz="6000"/>
            </a:pPr>
          </a:p>
          <a:p>
            <a:pPr defTabSz="1731219">
              <a:defRPr spc="-120" sz="6000"/>
            </a:pPr>
          </a:p>
          <a:p>
            <a:pPr defTabSz="1731219">
              <a:defRPr spc="-120" sz="6000"/>
            </a:pPr>
          </a:p>
        </p:txBody>
      </p:sp>
      <p:pic>
        <p:nvPicPr>
          <p:cNvPr id="296" name="newstatesman#5.jpg" descr="newstatesman#5.jpg"/>
          <p:cNvPicPr>
            <a:picLocks noChangeAspect="1"/>
          </p:cNvPicPr>
          <p:nvPr/>
        </p:nvPicPr>
        <p:blipFill>
          <a:blip r:embed="rId2">
            <a:extLst/>
          </a:blip>
          <a:stretch>
            <a:fillRect/>
          </a:stretch>
        </p:blipFill>
        <p:spPr>
          <a:xfrm>
            <a:off x="1511892" y="746368"/>
            <a:ext cx="21360216" cy="11143400"/>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8" name="Slide Title"/>
          <p:cNvSpPr txBox="1"/>
          <p:nvPr>
            <p:ph type="title"/>
          </p:nvPr>
        </p:nvSpPr>
        <p:spPr>
          <a:xfrm>
            <a:off x="165485" y="46876"/>
            <a:ext cx="23961802" cy="13082763"/>
          </a:xfrm>
          <a:prstGeom prst="rect">
            <a:avLst/>
          </a:prstGeom>
        </p:spPr>
        <p:txBody>
          <a:bodyPr/>
          <a:lstStyle/>
          <a:p>
            <a:pPr defTabSz="2096971">
              <a:defRPr spc="-146" sz="7300"/>
            </a:pPr>
          </a:p>
          <a:p>
            <a:pPr defTabSz="2096971">
              <a:defRPr spc="-146" sz="7300"/>
            </a:pPr>
          </a:p>
          <a:p>
            <a:pPr defTabSz="2096971">
              <a:defRPr spc="-146" sz="7300"/>
            </a:pPr>
          </a:p>
          <a:p>
            <a:pPr defTabSz="2096971">
              <a:defRPr spc="-146" sz="7300"/>
            </a:pPr>
          </a:p>
          <a:p>
            <a:pPr defTabSz="2096971">
              <a:defRPr spc="-146" sz="7300"/>
            </a:pPr>
          </a:p>
          <a:p>
            <a:pPr defTabSz="2096971">
              <a:defRPr spc="-146" sz="7300"/>
            </a:pPr>
          </a:p>
          <a:p>
            <a:pPr defTabSz="2096971">
              <a:defRPr spc="-146" sz="7300"/>
            </a:pPr>
          </a:p>
          <a:p>
            <a:pPr defTabSz="2096971">
              <a:defRPr spc="-146" sz="7300"/>
            </a:pPr>
          </a:p>
          <a:p>
            <a:pPr defTabSz="2096971">
              <a:defRPr spc="-146" sz="7300"/>
            </a:pPr>
          </a:p>
          <a:p>
            <a:pPr defTabSz="2096971">
              <a:defRPr spc="-146" sz="7300"/>
            </a:pPr>
          </a:p>
          <a:p>
            <a:pPr defTabSz="2096971">
              <a:defRPr spc="-146" sz="7300"/>
            </a:pPr>
          </a:p>
          <a:p>
            <a:pPr defTabSz="2096971">
              <a:defRPr spc="-146" sz="7300"/>
            </a:pPr>
          </a:p>
        </p:txBody>
      </p:sp>
      <p:pic>
        <p:nvPicPr>
          <p:cNvPr id="299" name="newstatesman#6.jpg" descr="newstatesman#6.jpg"/>
          <p:cNvPicPr>
            <a:picLocks noChangeAspect="1"/>
          </p:cNvPicPr>
          <p:nvPr/>
        </p:nvPicPr>
        <p:blipFill>
          <a:blip r:embed="rId2">
            <a:extLst/>
          </a:blip>
          <a:stretch>
            <a:fillRect/>
          </a:stretch>
        </p:blipFill>
        <p:spPr>
          <a:xfrm>
            <a:off x="2215675" y="913566"/>
            <a:ext cx="19861422" cy="11349384"/>
          </a:xfrm>
          <a:prstGeom prst="rect">
            <a:avLst/>
          </a:prstGeom>
          <a:ln w="12700">
            <a:miter lim="400000"/>
          </a:ln>
        </p:spPr>
      </p:pic>
      <p:pic>
        <p:nvPicPr>
          <p:cNvPr id="300" name="Line Line" descr="Line Line"/>
          <p:cNvPicPr>
            <a:picLocks noChangeAspect="1"/>
          </p:cNvPicPr>
          <p:nvPr/>
        </p:nvPicPr>
        <p:blipFill>
          <a:blip r:embed="rId3">
            <a:extLst/>
          </a:blip>
          <a:stretch>
            <a:fillRect/>
          </a:stretch>
        </p:blipFill>
        <p:spPr>
          <a:xfrm>
            <a:off x="14536959" y="9442985"/>
            <a:ext cx="6399525" cy="76202"/>
          </a:xfrm>
          <a:prstGeom prst="rect">
            <a:avLst/>
          </a:prstGeom>
          <a:ln w="12700">
            <a:miter lim="400000"/>
          </a:ln>
        </p:spPr>
      </p:pic>
      <p:pic>
        <p:nvPicPr>
          <p:cNvPr id="301" name="Line Line" descr="Line Line"/>
          <p:cNvPicPr>
            <a:picLocks noChangeAspect="1"/>
          </p:cNvPicPr>
          <p:nvPr/>
        </p:nvPicPr>
        <p:blipFill>
          <a:blip r:embed="rId4">
            <a:extLst/>
          </a:blip>
          <a:stretch>
            <a:fillRect/>
          </a:stretch>
        </p:blipFill>
        <p:spPr>
          <a:xfrm>
            <a:off x="3316113" y="10348577"/>
            <a:ext cx="17660547" cy="76202"/>
          </a:xfrm>
          <a:prstGeom prst="rect">
            <a:avLst/>
          </a:prstGeom>
          <a:ln w="12700">
            <a:miter lim="400000"/>
          </a:ln>
        </p:spPr>
      </p:pic>
      <p:pic>
        <p:nvPicPr>
          <p:cNvPr id="302" name="Line Line" descr="Line Line"/>
          <p:cNvPicPr>
            <a:picLocks noChangeAspect="1"/>
          </p:cNvPicPr>
          <p:nvPr/>
        </p:nvPicPr>
        <p:blipFill>
          <a:blip r:embed="rId5">
            <a:extLst/>
          </a:blip>
          <a:stretch>
            <a:fillRect/>
          </a:stretch>
        </p:blipFill>
        <p:spPr>
          <a:xfrm>
            <a:off x="3231214" y="11254171"/>
            <a:ext cx="2859050" cy="76202"/>
          </a:xfrm>
          <a:prstGeom prst="rect">
            <a:avLst/>
          </a:prstGeom>
          <a:ln w="12700">
            <a:miter lim="400000"/>
          </a:ln>
        </p:spPr>
      </p:pic>
      <p:pic>
        <p:nvPicPr>
          <p:cNvPr id="303" name="Line Line" descr="Line Line"/>
          <p:cNvPicPr>
            <a:picLocks noChangeAspect="1"/>
          </p:cNvPicPr>
          <p:nvPr/>
        </p:nvPicPr>
        <p:blipFill>
          <a:blip r:embed="rId6">
            <a:extLst/>
          </a:blip>
          <a:stretch>
            <a:fillRect/>
          </a:stretch>
        </p:blipFill>
        <p:spPr>
          <a:xfrm>
            <a:off x="8213407" y="11254171"/>
            <a:ext cx="3180574" cy="76202"/>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Slide Title"/>
          <p:cNvSpPr txBox="1"/>
          <p:nvPr>
            <p:ph type="title"/>
          </p:nvPr>
        </p:nvSpPr>
        <p:spPr>
          <a:xfrm>
            <a:off x="467534" y="286091"/>
            <a:ext cx="23694736" cy="13143818"/>
          </a:xfrm>
          <a:prstGeom prst="rect">
            <a:avLst/>
          </a:prstGeom>
        </p:spPr>
        <p:txBody>
          <a:bodyPr/>
          <a:lstStyle/>
          <a:p>
            <a:pPr defTabSz="2096971">
              <a:defRPr spc="-146" sz="7300"/>
            </a:pPr>
          </a:p>
          <a:p>
            <a:pPr defTabSz="2096971">
              <a:defRPr spc="-146" sz="7300"/>
            </a:pPr>
          </a:p>
          <a:p>
            <a:pPr defTabSz="2096971">
              <a:defRPr spc="-146" sz="7300"/>
            </a:pPr>
          </a:p>
          <a:p>
            <a:pPr defTabSz="2096971">
              <a:defRPr spc="-146" sz="7300"/>
            </a:pPr>
          </a:p>
          <a:p>
            <a:pPr defTabSz="2096971">
              <a:defRPr spc="-146" sz="7300"/>
            </a:pPr>
          </a:p>
          <a:p>
            <a:pPr defTabSz="2096971">
              <a:defRPr spc="-146" sz="7300"/>
            </a:pPr>
          </a:p>
          <a:p>
            <a:pPr defTabSz="2096971">
              <a:defRPr spc="-146" sz="7300"/>
            </a:pPr>
          </a:p>
          <a:p>
            <a:pPr defTabSz="2096971">
              <a:defRPr spc="-146" sz="7300"/>
            </a:pPr>
          </a:p>
          <a:p>
            <a:pPr defTabSz="2096971">
              <a:defRPr spc="-146" sz="7300"/>
            </a:pPr>
          </a:p>
          <a:p>
            <a:pPr defTabSz="2096971">
              <a:defRPr spc="-146" sz="7300"/>
            </a:pPr>
          </a:p>
          <a:p>
            <a:pPr defTabSz="2096971">
              <a:defRPr spc="-146" sz="7300"/>
            </a:pPr>
          </a:p>
          <a:p>
            <a:pPr defTabSz="2096971">
              <a:defRPr spc="-146" sz="7300"/>
            </a:pPr>
          </a:p>
        </p:txBody>
      </p:sp>
      <p:pic>
        <p:nvPicPr>
          <p:cNvPr id="306" name="CL1.jpg" descr="CL1.jpg"/>
          <p:cNvPicPr>
            <a:picLocks noChangeAspect="1"/>
          </p:cNvPicPr>
          <p:nvPr/>
        </p:nvPicPr>
        <p:blipFill>
          <a:blip r:embed="rId2">
            <a:extLst/>
          </a:blip>
          <a:stretch>
            <a:fillRect/>
          </a:stretch>
        </p:blipFill>
        <p:spPr>
          <a:xfrm>
            <a:off x="3604747" y="424316"/>
            <a:ext cx="17420311" cy="12239185"/>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Slide Title"/>
          <p:cNvSpPr txBox="1"/>
          <p:nvPr>
            <p:ph type="title"/>
          </p:nvPr>
        </p:nvSpPr>
        <p:spPr>
          <a:xfrm>
            <a:off x="280507" y="140497"/>
            <a:ext cx="23822986" cy="13111527"/>
          </a:xfrm>
          <a:prstGeom prst="rect">
            <a:avLst/>
          </a:prstGeom>
        </p:spPr>
        <p:txBody>
          <a:bodyPr/>
          <a:lstStyle/>
          <a:p>
            <a:pPr/>
          </a:p>
          <a:p>
            <a:pPr/>
          </a:p>
          <a:p>
            <a:pPr/>
          </a:p>
          <a:p>
            <a:pPr/>
          </a:p>
          <a:p>
            <a:pPr/>
          </a:p>
          <a:p>
            <a:pPr/>
          </a:p>
          <a:p>
            <a:pPr/>
          </a:p>
          <a:p>
            <a:pPr/>
          </a:p>
          <a:p>
            <a:pPr/>
          </a:p>
          <a:p>
            <a:pPr/>
          </a:p>
        </p:txBody>
      </p:sp>
      <p:pic>
        <p:nvPicPr>
          <p:cNvPr id="309" name="CL2.jpg" descr="CL2.jpg"/>
          <p:cNvPicPr>
            <a:picLocks noChangeAspect="1"/>
          </p:cNvPicPr>
          <p:nvPr/>
        </p:nvPicPr>
        <p:blipFill>
          <a:blip r:embed="rId2">
            <a:extLst/>
          </a:blip>
          <a:stretch>
            <a:fillRect/>
          </a:stretch>
        </p:blipFill>
        <p:spPr>
          <a:xfrm>
            <a:off x="501868" y="2041470"/>
            <a:ext cx="23380265" cy="7182923"/>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Slide Title"/>
          <p:cNvSpPr txBox="1"/>
          <p:nvPr>
            <p:ph type="title"/>
          </p:nvPr>
        </p:nvSpPr>
        <p:spPr>
          <a:xfrm>
            <a:off x="331699" y="190224"/>
            <a:ext cx="23720602" cy="13120669"/>
          </a:xfrm>
          <a:prstGeom prst="rect">
            <a:avLst/>
          </a:prstGeom>
        </p:spPr>
        <p:txBody>
          <a:bodyPr/>
          <a:lstStyle/>
          <a:p>
            <a:pPr/>
          </a:p>
          <a:p>
            <a:pPr/>
          </a:p>
          <a:p>
            <a:pPr/>
          </a:p>
          <a:p>
            <a:pPr/>
          </a:p>
          <a:p>
            <a:pPr/>
          </a:p>
        </p:txBody>
      </p:sp>
      <p:pic>
        <p:nvPicPr>
          <p:cNvPr id="312" name="CL3.jpg" descr="CL3.jpg"/>
          <p:cNvPicPr>
            <a:picLocks noChangeAspect="1"/>
          </p:cNvPicPr>
          <p:nvPr/>
        </p:nvPicPr>
        <p:blipFill>
          <a:blip r:embed="rId2">
            <a:extLst/>
          </a:blip>
          <a:stretch>
            <a:fillRect/>
          </a:stretch>
        </p:blipFill>
        <p:spPr>
          <a:xfrm>
            <a:off x="1097863" y="3391765"/>
            <a:ext cx="22188274" cy="4060429"/>
          </a:xfrm>
          <a:prstGeom prst="rect">
            <a:avLst/>
          </a:prstGeom>
          <a:ln w="12700">
            <a:miter lim="400000"/>
          </a:ln>
        </p:spPr>
      </p:pic>
      <p:pic>
        <p:nvPicPr>
          <p:cNvPr id="313" name="Line Line" descr="Line Line"/>
          <p:cNvPicPr>
            <a:picLocks noChangeAspect="1"/>
          </p:cNvPicPr>
          <p:nvPr/>
        </p:nvPicPr>
        <p:blipFill>
          <a:blip r:embed="rId3">
            <a:extLst/>
          </a:blip>
          <a:stretch>
            <a:fillRect/>
          </a:stretch>
        </p:blipFill>
        <p:spPr>
          <a:xfrm>
            <a:off x="2130946" y="5383879"/>
            <a:ext cx="9642990" cy="76202"/>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Slide Title"/>
          <p:cNvSpPr txBox="1"/>
          <p:nvPr>
            <p:ph type="title"/>
          </p:nvPr>
        </p:nvSpPr>
        <p:spPr>
          <a:xfrm>
            <a:off x="124316" y="107693"/>
            <a:ext cx="24135368" cy="13245756"/>
          </a:xfrm>
          <a:prstGeom prst="rect">
            <a:avLst/>
          </a:prstGeom>
        </p:spPr>
        <p:txBody>
          <a:bodyPr/>
          <a:lstStyle/>
          <a:p>
            <a:pPr defTabSz="1975054">
              <a:defRPr spc="-137" sz="6800"/>
            </a:pPr>
          </a:p>
          <a:p>
            <a:pPr defTabSz="1975054">
              <a:defRPr spc="-137" sz="6800"/>
            </a:pPr>
          </a:p>
          <a:p>
            <a:pPr defTabSz="1975054">
              <a:defRPr spc="-137" sz="6800"/>
            </a:pPr>
          </a:p>
          <a:p>
            <a:pPr defTabSz="1975054">
              <a:defRPr spc="-137" sz="6800"/>
            </a:pPr>
          </a:p>
          <a:p>
            <a:pPr defTabSz="1975054">
              <a:defRPr spc="-137" sz="6800"/>
            </a:pPr>
          </a:p>
          <a:p>
            <a:pPr defTabSz="1975054">
              <a:defRPr spc="-137" sz="6800"/>
            </a:pPr>
          </a:p>
          <a:p>
            <a:pPr defTabSz="1975054">
              <a:defRPr spc="-137" sz="6800"/>
            </a:pPr>
          </a:p>
          <a:p>
            <a:pPr defTabSz="1975054">
              <a:defRPr spc="-137" sz="6800"/>
            </a:pPr>
          </a:p>
          <a:p>
            <a:pPr defTabSz="1975054">
              <a:defRPr spc="-137" sz="6800"/>
            </a:pPr>
          </a:p>
          <a:p>
            <a:pPr defTabSz="1975054">
              <a:defRPr spc="-137" sz="6800"/>
            </a:pPr>
          </a:p>
          <a:p>
            <a:pPr defTabSz="1975054">
              <a:defRPr spc="-137" sz="6800"/>
            </a:pPr>
          </a:p>
          <a:p>
            <a:pPr defTabSz="1975054">
              <a:defRPr spc="-137" sz="6800"/>
            </a:pPr>
          </a:p>
          <a:p>
            <a:pPr defTabSz="1975054">
              <a:defRPr spc="-137" sz="6800"/>
            </a:pPr>
          </a:p>
        </p:txBody>
      </p:sp>
      <p:pic>
        <p:nvPicPr>
          <p:cNvPr id="316" name="JH&amp;welch.jpg" descr="JH&amp;welch.jpg"/>
          <p:cNvPicPr>
            <a:picLocks noChangeAspect="1"/>
          </p:cNvPicPr>
          <p:nvPr/>
        </p:nvPicPr>
        <p:blipFill>
          <a:blip r:embed="rId2">
            <a:extLst/>
          </a:blip>
          <a:stretch>
            <a:fillRect/>
          </a:stretch>
        </p:blipFill>
        <p:spPr>
          <a:xfrm>
            <a:off x="-805407" y="-4520830"/>
            <a:ext cx="27344421" cy="18229616"/>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Double-click to edit"/>
          <p:cNvSpPr txBox="1"/>
          <p:nvPr>
            <p:ph type="title"/>
          </p:nvPr>
        </p:nvSpPr>
        <p:spPr>
          <a:xfrm>
            <a:off x="288198" y="357186"/>
            <a:ext cx="23807604" cy="13196159"/>
          </a:xfrm>
          <a:prstGeom prst="rect">
            <a:avLst/>
          </a:prstGeom>
        </p:spPr>
        <p:txBody>
          <a:bodyPr/>
          <a:lstStyle/>
          <a:p>
            <a:pPr defTabSz="681870">
              <a:defRPr sz="9200"/>
            </a:pPr>
          </a:p>
          <a:p>
            <a:pPr defTabSz="681870">
              <a:defRPr sz="9200"/>
            </a:pPr>
          </a:p>
          <a:p>
            <a:pPr defTabSz="681870">
              <a:defRPr sz="9200"/>
            </a:pPr>
          </a:p>
          <a:p>
            <a:pPr defTabSz="681870">
              <a:defRPr sz="9200"/>
            </a:pPr>
          </a:p>
          <a:p>
            <a:pPr defTabSz="681870">
              <a:defRPr sz="9200"/>
            </a:pPr>
          </a:p>
          <a:p>
            <a:pPr defTabSz="681870">
              <a:defRPr sz="9200"/>
            </a:pPr>
          </a:p>
          <a:p>
            <a:pPr defTabSz="681870">
              <a:defRPr sz="9200"/>
            </a:pPr>
          </a:p>
        </p:txBody>
      </p:sp>
      <p:pic>
        <p:nvPicPr>
          <p:cNvPr id="182" name="business#2.jpg" descr="business#2.jpg"/>
          <p:cNvPicPr>
            <a:picLocks noChangeAspect="1"/>
          </p:cNvPicPr>
          <p:nvPr/>
        </p:nvPicPr>
        <p:blipFill>
          <a:blip r:embed="rId2">
            <a:extLst/>
          </a:blip>
          <a:stretch>
            <a:fillRect/>
          </a:stretch>
        </p:blipFill>
        <p:spPr>
          <a:xfrm>
            <a:off x="984287" y="2353388"/>
            <a:ext cx="22415426" cy="6774024"/>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Slide Title"/>
          <p:cNvSpPr txBox="1"/>
          <p:nvPr>
            <p:ph type="title"/>
          </p:nvPr>
        </p:nvSpPr>
        <p:spPr>
          <a:xfrm>
            <a:off x="169228" y="306061"/>
            <a:ext cx="24257282" cy="13213465"/>
          </a:xfrm>
          <a:prstGeom prst="rect">
            <a:avLst/>
          </a:prstGeom>
        </p:spPr>
        <p:txBody>
          <a:bodyPr/>
          <a:lstStyle/>
          <a:p>
            <a:pPr/>
          </a:p>
          <a:p>
            <a:pPr/>
          </a:p>
          <a:p>
            <a:pPr/>
          </a:p>
          <a:p>
            <a:pPr/>
          </a:p>
          <a:p>
            <a:pPr/>
          </a:p>
          <a:p>
            <a:pPr/>
          </a:p>
          <a:p>
            <a:pPr/>
          </a:p>
          <a:p>
            <a:pPr/>
          </a:p>
          <a:p>
            <a:pPr/>
          </a:p>
          <a:p>
            <a:pPr/>
          </a:p>
        </p:txBody>
      </p:sp>
      <p:pic>
        <p:nvPicPr>
          <p:cNvPr id="319" name="welch2.jpg" descr="welch2.jpg"/>
          <p:cNvPicPr>
            <a:picLocks noChangeAspect="1"/>
          </p:cNvPicPr>
          <p:nvPr/>
        </p:nvPicPr>
        <p:blipFill>
          <a:blip r:embed="rId2">
            <a:extLst/>
          </a:blip>
          <a:stretch>
            <a:fillRect/>
          </a:stretch>
        </p:blipFill>
        <p:spPr>
          <a:xfrm>
            <a:off x="2558257" y="4645176"/>
            <a:ext cx="19267486" cy="7823583"/>
          </a:xfrm>
          <a:prstGeom prst="rect">
            <a:avLst/>
          </a:prstGeom>
          <a:ln w="12700">
            <a:miter lim="400000"/>
          </a:ln>
        </p:spPr>
      </p:pic>
      <p:pic>
        <p:nvPicPr>
          <p:cNvPr id="320" name="welch1.jpg" descr="welch1.jpg"/>
          <p:cNvPicPr>
            <a:picLocks noChangeAspect="1"/>
          </p:cNvPicPr>
          <p:nvPr/>
        </p:nvPicPr>
        <p:blipFill>
          <a:blip r:embed="rId3">
            <a:extLst/>
          </a:blip>
          <a:stretch>
            <a:fillRect/>
          </a:stretch>
        </p:blipFill>
        <p:spPr>
          <a:xfrm>
            <a:off x="6805276" y="191154"/>
            <a:ext cx="9918701" cy="4216403"/>
          </a:xfrm>
          <a:prstGeom prst="rect">
            <a:avLst/>
          </a:prstGeom>
          <a:ln w="12700">
            <a:miter lim="400000"/>
          </a:ln>
        </p:spPr>
      </p:pic>
      <p:pic>
        <p:nvPicPr>
          <p:cNvPr id="321" name="Line Line" descr="Line Line"/>
          <p:cNvPicPr>
            <a:picLocks noChangeAspect="1"/>
          </p:cNvPicPr>
          <p:nvPr/>
        </p:nvPicPr>
        <p:blipFill>
          <a:blip r:embed="rId4">
            <a:extLst/>
          </a:blip>
          <a:stretch>
            <a:fillRect/>
          </a:stretch>
        </p:blipFill>
        <p:spPr>
          <a:xfrm>
            <a:off x="3022450" y="5539794"/>
            <a:ext cx="17484355" cy="76202"/>
          </a:xfrm>
          <a:prstGeom prst="rect">
            <a:avLst/>
          </a:prstGeom>
          <a:ln w="12700">
            <a:miter lim="400000"/>
          </a:ln>
        </p:spPr>
      </p:pic>
      <p:pic>
        <p:nvPicPr>
          <p:cNvPr id="322" name="Line Line" descr="Line Line"/>
          <p:cNvPicPr>
            <a:picLocks noChangeAspect="1"/>
          </p:cNvPicPr>
          <p:nvPr/>
        </p:nvPicPr>
        <p:blipFill>
          <a:blip r:embed="rId5">
            <a:extLst/>
          </a:blip>
          <a:stretch>
            <a:fillRect/>
          </a:stretch>
        </p:blipFill>
        <p:spPr>
          <a:xfrm>
            <a:off x="2927866" y="6472334"/>
            <a:ext cx="10209325" cy="76202"/>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Slide Title"/>
          <p:cNvSpPr txBox="1"/>
          <p:nvPr>
            <p:ph type="title"/>
          </p:nvPr>
        </p:nvSpPr>
        <p:spPr>
          <a:xfrm>
            <a:off x="467534" y="286091"/>
            <a:ext cx="23694736" cy="13143818"/>
          </a:xfrm>
          <a:prstGeom prst="rect">
            <a:avLst/>
          </a:prstGeom>
        </p:spPr>
        <p:txBody>
          <a:bodyPr/>
          <a:lstStyle/>
          <a:p>
            <a:pPr defTabSz="2096971">
              <a:defRPr spc="-146" sz="7300"/>
            </a:pPr>
          </a:p>
          <a:p>
            <a:pPr defTabSz="2096971">
              <a:defRPr spc="-146" sz="7300"/>
            </a:pPr>
          </a:p>
          <a:p>
            <a:pPr defTabSz="2096971">
              <a:defRPr spc="-146" sz="7300"/>
            </a:pPr>
          </a:p>
          <a:p>
            <a:pPr defTabSz="2096971">
              <a:defRPr spc="-146" sz="7300"/>
            </a:pPr>
          </a:p>
          <a:p>
            <a:pPr defTabSz="2096971">
              <a:defRPr spc="-146" sz="7300"/>
            </a:pPr>
          </a:p>
          <a:p>
            <a:pPr defTabSz="2096971">
              <a:defRPr spc="-146" sz="7300"/>
            </a:pPr>
          </a:p>
          <a:p>
            <a:pPr defTabSz="2096971">
              <a:defRPr spc="-146" sz="7300"/>
            </a:pPr>
          </a:p>
          <a:p>
            <a:pPr defTabSz="2096971">
              <a:defRPr spc="-146" sz="7300"/>
            </a:pPr>
          </a:p>
          <a:p>
            <a:pPr defTabSz="2096971">
              <a:defRPr spc="-146" sz="7300"/>
            </a:pPr>
          </a:p>
          <a:p>
            <a:pPr defTabSz="2096971">
              <a:defRPr spc="-146" sz="7300"/>
            </a:pPr>
          </a:p>
          <a:p>
            <a:pPr defTabSz="2096971">
              <a:defRPr spc="-146" sz="7300"/>
            </a:pPr>
          </a:p>
          <a:p>
            <a:pPr defTabSz="2096971">
              <a:defRPr spc="-146" sz="7300"/>
            </a:pPr>
          </a:p>
        </p:txBody>
      </p:sp>
      <p:pic>
        <p:nvPicPr>
          <p:cNvPr id="325" name="CL1.jpg" descr="CL1.jpg"/>
          <p:cNvPicPr>
            <a:picLocks noChangeAspect="1"/>
          </p:cNvPicPr>
          <p:nvPr/>
        </p:nvPicPr>
        <p:blipFill>
          <a:blip r:embed="rId2">
            <a:extLst/>
          </a:blip>
          <a:stretch>
            <a:fillRect/>
          </a:stretch>
        </p:blipFill>
        <p:spPr>
          <a:xfrm>
            <a:off x="3604747" y="424316"/>
            <a:ext cx="17420311" cy="12239185"/>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Slide Title"/>
          <p:cNvSpPr txBox="1"/>
          <p:nvPr>
            <p:ph type="title"/>
          </p:nvPr>
        </p:nvSpPr>
        <p:spPr>
          <a:xfrm>
            <a:off x="247326" y="172856"/>
            <a:ext cx="24090270" cy="13059425"/>
          </a:xfrm>
          <a:prstGeom prst="rect">
            <a:avLst/>
          </a:prstGeom>
        </p:spPr>
        <p:txBody>
          <a:bodyPr/>
          <a:lstStyle/>
          <a:p>
            <a:pPr defTabSz="2243271">
              <a:defRPr spc="-156" sz="7800"/>
            </a:pPr>
          </a:p>
          <a:p>
            <a:pPr defTabSz="2243271">
              <a:defRPr spc="-156" sz="7800"/>
            </a:pPr>
          </a:p>
          <a:p>
            <a:pPr defTabSz="2243271">
              <a:defRPr spc="-156" sz="7800"/>
            </a:pPr>
          </a:p>
          <a:p>
            <a:pPr defTabSz="2243271">
              <a:defRPr spc="-156" sz="7800"/>
            </a:pPr>
          </a:p>
          <a:p>
            <a:pPr defTabSz="2243271">
              <a:defRPr spc="-156" sz="7800"/>
            </a:pPr>
          </a:p>
          <a:p>
            <a:pPr defTabSz="2243271">
              <a:defRPr spc="-156" sz="7800"/>
            </a:pPr>
          </a:p>
          <a:p>
            <a:pPr defTabSz="2243271">
              <a:defRPr spc="-156" sz="7800"/>
            </a:pPr>
          </a:p>
          <a:p>
            <a:pPr defTabSz="2243271">
              <a:defRPr spc="-156" sz="7800"/>
            </a:pPr>
          </a:p>
          <a:p>
            <a:pPr defTabSz="2243271">
              <a:defRPr spc="-156" sz="7800"/>
            </a:pPr>
          </a:p>
          <a:p>
            <a:pPr defTabSz="2243271">
              <a:defRPr spc="-156" sz="7800"/>
            </a:pPr>
          </a:p>
          <a:p>
            <a:pPr defTabSz="2243271">
              <a:defRPr spc="-156" sz="7800"/>
            </a:pPr>
          </a:p>
        </p:txBody>
      </p:sp>
      <p:pic>
        <p:nvPicPr>
          <p:cNvPr id="328" name="CL4.jpg" descr="CL4.jpg"/>
          <p:cNvPicPr>
            <a:picLocks noChangeAspect="1"/>
          </p:cNvPicPr>
          <p:nvPr/>
        </p:nvPicPr>
        <p:blipFill>
          <a:blip r:embed="rId2">
            <a:extLst/>
          </a:blip>
          <a:stretch>
            <a:fillRect/>
          </a:stretch>
        </p:blipFill>
        <p:spPr>
          <a:xfrm>
            <a:off x="1084964" y="2349811"/>
            <a:ext cx="22214072" cy="8705516"/>
          </a:xfrm>
          <a:prstGeom prst="rect">
            <a:avLst/>
          </a:prstGeom>
          <a:ln w="12700">
            <a:miter lim="400000"/>
          </a:ln>
        </p:spPr>
      </p:pic>
      <p:pic>
        <p:nvPicPr>
          <p:cNvPr id="329" name="Line Line" descr="Line Line"/>
          <p:cNvPicPr>
            <a:picLocks noChangeAspect="1"/>
          </p:cNvPicPr>
          <p:nvPr/>
        </p:nvPicPr>
        <p:blipFill>
          <a:blip r:embed="rId3">
            <a:extLst/>
          </a:blip>
          <a:stretch>
            <a:fillRect/>
          </a:stretch>
        </p:blipFill>
        <p:spPr>
          <a:xfrm>
            <a:off x="7566679" y="8892071"/>
            <a:ext cx="11056236" cy="76202"/>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1" name="Slide Title"/>
          <p:cNvSpPr txBox="1"/>
          <p:nvPr>
            <p:ph type="title"/>
          </p:nvPr>
        </p:nvSpPr>
        <p:spPr>
          <a:xfrm>
            <a:off x="393400" y="219178"/>
            <a:ext cx="23597200" cy="13277644"/>
          </a:xfrm>
          <a:prstGeom prst="rect">
            <a:avLst/>
          </a:prstGeom>
        </p:spPr>
        <p:txBody>
          <a:bodyPr/>
          <a:lstStyle/>
          <a:p>
            <a:pPr defTabSz="2292038">
              <a:defRPr spc="-159" sz="7900"/>
            </a:pPr>
          </a:p>
          <a:p>
            <a:pPr defTabSz="2292038">
              <a:defRPr spc="-159" sz="7900"/>
            </a:pPr>
          </a:p>
          <a:p>
            <a:pPr defTabSz="2292038">
              <a:defRPr spc="-159" sz="7900"/>
            </a:pPr>
          </a:p>
          <a:p>
            <a:pPr defTabSz="2292038">
              <a:defRPr spc="-159" sz="7900"/>
            </a:pPr>
          </a:p>
          <a:p>
            <a:pPr defTabSz="2292038">
              <a:defRPr spc="-159" sz="7900"/>
            </a:pPr>
          </a:p>
          <a:p>
            <a:pPr defTabSz="2292038">
              <a:defRPr spc="-159" sz="7900"/>
            </a:pPr>
          </a:p>
          <a:p>
            <a:pPr defTabSz="2292038">
              <a:defRPr spc="-159" sz="7900"/>
            </a:pPr>
          </a:p>
          <a:p>
            <a:pPr defTabSz="2292038">
              <a:defRPr spc="-159" sz="7900"/>
            </a:pPr>
          </a:p>
          <a:p>
            <a:pPr defTabSz="2292038">
              <a:defRPr spc="-159" sz="7900"/>
            </a:pPr>
          </a:p>
          <a:p>
            <a:pPr defTabSz="2292038">
              <a:defRPr spc="-159" sz="7900"/>
            </a:pPr>
          </a:p>
          <a:p>
            <a:pPr defTabSz="2292038">
              <a:defRPr spc="-159" sz="7900"/>
            </a:pPr>
          </a:p>
        </p:txBody>
      </p:sp>
      <p:pic>
        <p:nvPicPr>
          <p:cNvPr id="332" name="CL5.jpg" descr="CL5.jpg"/>
          <p:cNvPicPr>
            <a:picLocks noChangeAspect="1"/>
          </p:cNvPicPr>
          <p:nvPr/>
        </p:nvPicPr>
        <p:blipFill>
          <a:blip r:embed="rId2">
            <a:extLst/>
          </a:blip>
          <a:stretch>
            <a:fillRect/>
          </a:stretch>
        </p:blipFill>
        <p:spPr>
          <a:xfrm>
            <a:off x="730594" y="3448329"/>
            <a:ext cx="22922812" cy="5503746"/>
          </a:xfrm>
          <a:prstGeom prst="rect">
            <a:avLst/>
          </a:prstGeom>
          <a:ln w="12700">
            <a:miter lim="400000"/>
          </a:ln>
        </p:spPr>
      </p:pic>
      <p:pic>
        <p:nvPicPr>
          <p:cNvPr id="333" name="Line Line" descr="Line Line"/>
          <p:cNvPicPr>
            <a:picLocks noChangeAspect="1"/>
          </p:cNvPicPr>
          <p:nvPr/>
        </p:nvPicPr>
        <p:blipFill>
          <a:blip r:embed="rId3">
            <a:extLst/>
          </a:blip>
          <a:stretch>
            <a:fillRect/>
          </a:stretch>
        </p:blipFill>
        <p:spPr>
          <a:xfrm>
            <a:off x="11320040" y="4668134"/>
            <a:ext cx="4432737" cy="76202"/>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Slide Title"/>
          <p:cNvSpPr txBox="1"/>
          <p:nvPr>
            <p:ph type="title"/>
          </p:nvPr>
        </p:nvSpPr>
        <p:spPr>
          <a:xfrm>
            <a:off x="20902" y="275087"/>
            <a:ext cx="23853700" cy="13165826"/>
          </a:xfrm>
          <a:prstGeom prst="rect">
            <a:avLst/>
          </a:prstGeom>
        </p:spPr>
        <p:txBody>
          <a:bodyPr/>
          <a:lstStyle/>
          <a:p>
            <a:pPr/>
          </a:p>
          <a:p>
            <a:pPr/>
          </a:p>
          <a:p>
            <a:pPr/>
          </a:p>
        </p:txBody>
      </p:sp>
      <p:pic>
        <p:nvPicPr>
          <p:cNvPr id="336" name="RockefellerEugenics1.jpg" descr="RockefellerEugenics1.jpg"/>
          <p:cNvPicPr>
            <a:picLocks noChangeAspect="1"/>
          </p:cNvPicPr>
          <p:nvPr/>
        </p:nvPicPr>
        <p:blipFill>
          <a:blip r:embed="rId2">
            <a:extLst/>
          </a:blip>
          <a:stretch>
            <a:fillRect/>
          </a:stretch>
        </p:blipFill>
        <p:spPr>
          <a:xfrm>
            <a:off x="1915337" y="669722"/>
            <a:ext cx="20553325" cy="11703979"/>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8" name="Slide Title"/>
          <p:cNvSpPr txBox="1"/>
          <p:nvPr>
            <p:ph type="title"/>
          </p:nvPr>
        </p:nvSpPr>
        <p:spPr>
          <a:xfrm>
            <a:off x="135987" y="97076"/>
            <a:ext cx="24017962" cy="13122590"/>
          </a:xfrm>
          <a:prstGeom prst="rect">
            <a:avLst/>
          </a:prstGeom>
        </p:spPr>
        <p:txBody>
          <a:bodyPr/>
          <a:lstStyle/>
          <a:p>
            <a:pPr defTabSz="2267654">
              <a:defRPr spc="-158" sz="7900"/>
            </a:pPr>
          </a:p>
          <a:p>
            <a:pPr defTabSz="2267654">
              <a:defRPr spc="-158" sz="7900"/>
            </a:pPr>
          </a:p>
          <a:p>
            <a:pPr defTabSz="2267654">
              <a:defRPr spc="-158" sz="7900"/>
            </a:pPr>
          </a:p>
          <a:p>
            <a:pPr defTabSz="2267654">
              <a:defRPr spc="-158" sz="7900"/>
            </a:pPr>
          </a:p>
          <a:p>
            <a:pPr defTabSz="2267654">
              <a:defRPr spc="-158" sz="7900"/>
            </a:pPr>
          </a:p>
          <a:p>
            <a:pPr defTabSz="2267654">
              <a:defRPr spc="-158" sz="7900"/>
            </a:pPr>
          </a:p>
          <a:p>
            <a:pPr defTabSz="2267654">
              <a:defRPr spc="-158" sz="7900"/>
            </a:pPr>
          </a:p>
          <a:p>
            <a:pPr defTabSz="2267654">
              <a:defRPr spc="-158" sz="7900"/>
            </a:pPr>
          </a:p>
          <a:p>
            <a:pPr defTabSz="2267654">
              <a:defRPr spc="-158" sz="7900"/>
            </a:pPr>
          </a:p>
          <a:p>
            <a:pPr defTabSz="2267654">
              <a:defRPr spc="-158" sz="7900"/>
            </a:pPr>
          </a:p>
          <a:p>
            <a:pPr defTabSz="2267654">
              <a:defRPr spc="-158" sz="7900"/>
            </a:pPr>
          </a:p>
        </p:txBody>
      </p:sp>
      <p:pic>
        <p:nvPicPr>
          <p:cNvPr id="339" name="RockefellerEugencis3.jpg" descr="RockefellerEugencis3.jpg"/>
          <p:cNvPicPr>
            <a:picLocks noChangeAspect="1"/>
          </p:cNvPicPr>
          <p:nvPr/>
        </p:nvPicPr>
        <p:blipFill>
          <a:blip r:embed="rId2">
            <a:extLst/>
          </a:blip>
          <a:stretch>
            <a:fillRect/>
          </a:stretch>
        </p:blipFill>
        <p:spPr>
          <a:xfrm>
            <a:off x="7969360" y="0"/>
            <a:ext cx="9802369" cy="13716002"/>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Dr. Dennis Cuddy:…"/>
          <p:cNvSpPr txBox="1"/>
          <p:nvPr>
            <p:ph type="title"/>
          </p:nvPr>
        </p:nvSpPr>
        <p:spPr>
          <a:xfrm>
            <a:off x="304641" y="227521"/>
            <a:ext cx="23774718" cy="13074323"/>
          </a:xfrm>
          <a:prstGeom prst="rect">
            <a:avLst/>
          </a:prstGeom>
        </p:spPr>
        <p:txBody>
          <a:bodyPr/>
          <a:lstStyle/>
          <a:p>
            <a:pPr algn="ctr">
              <a:defRPr b="0" spc="-150" sz="7500">
                <a:solidFill>
                  <a:srgbClr val="FFD479"/>
                </a:solidFill>
                <a:latin typeface="Arial"/>
                <a:ea typeface="Arial"/>
                <a:cs typeface="Arial"/>
                <a:sym typeface="Arial"/>
              </a:defRPr>
            </a:pPr>
          </a:p>
          <a:p>
            <a:pPr algn="ctr">
              <a:defRPr b="0" spc="-150" sz="7500">
                <a:solidFill>
                  <a:srgbClr val="FFD479"/>
                </a:solidFill>
                <a:latin typeface="Arial"/>
                <a:ea typeface="Arial"/>
                <a:cs typeface="Arial"/>
                <a:sym typeface="Arial"/>
              </a:defRPr>
            </a:pPr>
          </a:p>
          <a:p>
            <a:pPr algn="ctr">
              <a:defRPr b="0" spc="-200" sz="7500">
                <a:solidFill>
                  <a:srgbClr val="FFD479"/>
                </a:solidFill>
                <a:latin typeface="Arial"/>
                <a:ea typeface="Arial"/>
                <a:cs typeface="Arial"/>
                <a:sym typeface="Arial"/>
              </a:defRPr>
            </a:pPr>
            <a:r>
              <a:t>Dr. Dennis Cuddy:</a:t>
            </a:r>
            <a:endParaRPr spc="-150"/>
          </a:p>
          <a:p>
            <a:pPr>
              <a:defRPr b="0" spc="-150" sz="7500">
                <a:latin typeface="Arial"/>
                <a:ea typeface="Arial"/>
                <a:cs typeface="Arial"/>
                <a:sym typeface="Arial"/>
              </a:defRPr>
            </a:pPr>
          </a:p>
          <a:p>
            <a:pPr algn="ctr">
              <a:defRPr b="0" spc="-200" sz="7500">
                <a:latin typeface="Arial"/>
                <a:ea typeface="Arial"/>
                <a:cs typeface="Arial"/>
                <a:sym typeface="Arial"/>
              </a:defRPr>
            </a:pPr>
            <a:r>
              <a:t>1941: (fall): The resurgence of an international mental hygiene movement </a:t>
            </a:r>
            <a:r>
              <a:rPr>
                <a:solidFill>
                  <a:srgbClr val="FFD479"/>
                </a:solidFill>
              </a:rPr>
              <a:t>[eugenics]</a:t>
            </a:r>
            <a:r>
              <a:t> was foreshadowed by the Canadian army’s creation... of the Directorate of Personnel Selection, led by psychiatrist G. Rudin,  G. Brock Chisholm, M.D.</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 name="G. Brock Chisholm…"/>
          <p:cNvSpPr txBox="1"/>
          <p:nvPr>
            <p:ph type="title"/>
          </p:nvPr>
        </p:nvSpPr>
        <p:spPr>
          <a:xfrm>
            <a:off x="233380" y="357186"/>
            <a:ext cx="24011280" cy="13001628"/>
          </a:xfrm>
          <a:prstGeom prst="rect">
            <a:avLst/>
          </a:prstGeom>
        </p:spPr>
        <p:txBody>
          <a:bodyPr/>
          <a:lstStyle/>
          <a:p>
            <a:pPr defTabSz="276034">
              <a:defRPr sz="2520">
                <a:latin typeface="Arial"/>
                <a:ea typeface="Arial"/>
                <a:cs typeface="Arial"/>
                <a:sym typeface="Arial"/>
              </a:defRPr>
            </a:pPr>
          </a:p>
          <a:p>
            <a:pPr defTabSz="276034">
              <a:defRPr sz="3443">
                <a:latin typeface="Arial"/>
                <a:ea typeface="Arial"/>
                <a:cs typeface="Arial"/>
                <a:sym typeface="Arial"/>
              </a:defRPr>
            </a:pPr>
          </a:p>
          <a:p>
            <a:pPr defTabSz="276034">
              <a:defRPr sz="3443">
                <a:latin typeface="Arial"/>
                <a:ea typeface="Arial"/>
                <a:cs typeface="Arial"/>
                <a:sym typeface="Arial"/>
              </a:defRPr>
            </a:pPr>
          </a:p>
          <a:p>
            <a:pPr defTabSz="276034">
              <a:defRPr sz="3443">
                <a:latin typeface="Arial"/>
                <a:ea typeface="Arial"/>
                <a:cs typeface="Arial"/>
                <a:sym typeface="Arial"/>
              </a:defRPr>
            </a:pPr>
          </a:p>
          <a:p>
            <a:pPr defTabSz="276034">
              <a:defRPr sz="3443">
                <a:latin typeface="Arial"/>
                <a:ea typeface="Arial"/>
                <a:cs typeface="Arial"/>
                <a:sym typeface="Arial"/>
              </a:defRPr>
            </a:pPr>
          </a:p>
          <a:p>
            <a:pPr defTabSz="276034">
              <a:defRPr sz="3443">
                <a:latin typeface="Arial"/>
                <a:ea typeface="Arial"/>
                <a:cs typeface="Arial"/>
                <a:sym typeface="Arial"/>
              </a:defRPr>
            </a:pPr>
          </a:p>
          <a:p>
            <a:pPr defTabSz="276034">
              <a:defRPr sz="3443">
                <a:latin typeface="Arial"/>
                <a:ea typeface="Arial"/>
                <a:cs typeface="Arial"/>
                <a:sym typeface="Arial"/>
              </a:defRPr>
            </a:pPr>
          </a:p>
          <a:p>
            <a:pPr defTabSz="276034">
              <a:defRPr sz="3443">
                <a:latin typeface="Arial"/>
                <a:ea typeface="Arial"/>
                <a:cs typeface="Arial"/>
                <a:sym typeface="Arial"/>
              </a:defRPr>
            </a:pPr>
          </a:p>
          <a:p>
            <a:pPr defTabSz="276034">
              <a:defRPr sz="3443">
                <a:latin typeface="Arial"/>
                <a:ea typeface="Arial"/>
                <a:cs typeface="Arial"/>
                <a:sym typeface="Arial"/>
              </a:defRPr>
            </a:pPr>
          </a:p>
          <a:p>
            <a:pPr defTabSz="276034">
              <a:defRPr sz="3443">
                <a:latin typeface="Arial"/>
                <a:ea typeface="Arial"/>
                <a:cs typeface="Arial"/>
                <a:sym typeface="Arial"/>
              </a:defRPr>
            </a:pPr>
          </a:p>
          <a:p>
            <a:pPr defTabSz="276034">
              <a:defRPr sz="3443">
                <a:latin typeface="Arial"/>
                <a:ea typeface="Arial"/>
                <a:cs typeface="Arial"/>
                <a:sym typeface="Arial"/>
              </a:defRPr>
            </a:pPr>
          </a:p>
          <a:p>
            <a:pPr defTabSz="276034">
              <a:defRPr sz="5292">
                <a:latin typeface="Arial"/>
                <a:ea typeface="Arial"/>
                <a:cs typeface="Arial"/>
                <a:sym typeface="Arial"/>
              </a:defRPr>
            </a:pPr>
            <a:br>
              <a:rPr sz="3443"/>
            </a:br>
            <a:r>
              <a:t>G. Brock Chisholm</a:t>
            </a:r>
          </a:p>
          <a:p>
            <a:pPr defTabSz="276034">
              <a:defRPr sz="5292">
                <a:latin typeface="Arial"/>
                <a:ea typeface="Arial"/>
                <a:cs typeface="Arial"/>
                <a:sym typeface="Arial"/>
              </a:defRPr>
            </a:pPr>
            <a:r>
              <a:t>Canadian </a:t>
            </a:r>
            <a:r>
              <a:rPr>
                <a:solidFill>
                  <a:srgbClr val="FFD479"/>
                </a:solidFill>
              </a:rPr>
              <a:t>Psychiatrist</a:t>
            </a:r>
            <a:r>
              <a:t> &amp; Medical Practitioner</a:t>
            </a:r>
            <a:br/>
            <a:r>
              <a:t>First Director General of </a:t>
            </a:r>
            <a:br/>
            <a:r>
              <a:t>World Health Organization in 1948 &amp; </a:t>
            </a:r>
            <a:br/>
            <a:r>
              <a:t>1957 Became President of World Federation </a:t>
            </a:r>
            <a:br/>
            <a:r>
              <a:t>of Mental Health </a:t>
            </a:r>
          </a:p>
          <a:p>
            <a:pPr defTabSz="276034">
              <a:defRPr sz="4452">
                <a:latin typeface="Arial"/>
                <a:ea typeface="Arial"/>
                <a:cs typeface="Arial"/>
                <a:sym typeface="Arial"/>
              </a:defRPr>
            </a:pPr>
          </a:p>
          <a:p>
            <a:pPr defTabSz="276034">
              <a:defRPr sz="4452">
                <a:latin typeface="Arial"/>
                <a:ea typeface="Arial"/>
                <a:cs typeface="Arial"/>
                <a:sym typeface="Arial"/>
              </a:defRPr>
            </a:pPr>
          </a:p>
          <a:p>
            <a:pPr defTabSz="276034">
              <a:defRPr sz="2520">
                <a:latin typeface="Arial"/>
                <a:ea typeface="Arial"/>
                <a:cs typeface="Arial"/>
                <a:sym typeface="Arial"/>
              </a:defRPr>
            </a:pPr>
          </a:p>
          <a:p>
            <a:pPr defTabSz="276034">
              <a:defRPr sz="2520">
                <a:latin typeface="Arial"/>
                <a:ea typeface="Arial"/>
                <a:cs typeface="Arial"/>
                <a:sym typeface="Arial"/>
              </a:defRPr>
            </a:pPr>
          </a:p>
        </p:txBody>
      </p:sp>
      <p:pic>
        <p:nvPicPr>
          <p:cNvPr id="344" name="G. Brock Chisholm.jpg" descr="G. Brock Chisholm.jpg"/>
          <p:cNvPicPr>
            <a:picLocks noChangeAspect="1"/>
          </p:cNvPicPr>
          <p:nvPr/>
        </p:nvPicPr>
        <p:blipFill>
          <a:blip r:embed="rId2">
            <a:extLst/>
          </a:blip>
          <a:stretch>
            <a:fillRect/>
          </a:stretch>
        </p:blipFill>
        <p:spPr>
          <a:xfrm>
            <a:off x="9534038" y="168275"/>
            <a:ext cx="5848253" cy="7284961"/>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6" name="London School of Economics  Became Part of University of London in 1900…"/>
          <p:cNvSpPr txBox="1"/>
          <p:nvPr>
            <p:ph type="title"/>
          </p:nvPr>
        </p:nvSpPr>
        <p:spPr>
          <a:xfrm>
            <a:off x="54984" y="130805"/>
            <a:ext cx="24142852" cy="13300770"/>
          </a:xfrm>
          <a:prstGeom prst="rect">
            <a:avLst/>
          </a:prstGeom>
        </p:spPr>
        <p:txBody>
          <a:bodyPr/>
          <a:lstStyle/>
          <a:p>
            <a:pPr defTabSz="2267654">
              <a:defRPr spc="-158" sz="7900"/>
            </a:pPr>
          </a:p>
          <a:p>
            <a:pPr defTabSz="2267654">
              <a:defRPr spc="-158" sz="7900"/>
            </a:pPr>
          </a:p>
          <a:p>
            <a:pPr defTabSz="2267654">
              <a:defRPr spc="-158" sz="7900"/>
            </a:pPr>
          </a:p>
          <a:p>
            <a:pPr defTabSz="2267654">
              <a:defRPr spc="-158" sz="7900"/>
            </a:pPr>
          </a:p>
          <a:p>
            <a:pPr defTabSz="2267654">
              <a:defRPr spc="-158" sz="7900"/>
            </a:pPr>
          </a:p>
          <a:p>
            <a:pPr defTabSz="2267654">
              <a:defRPr spc="-158" sz="7900"/>
            </a:pPr>
          </a:p>
          <a:p>
            <a:pPr defTabSz="2267654">
              <a:defRPr spc="-158" sz="7900"/>
            </a:pPr>
          </a:p>
          <a:p>
            <a:pPr defTabSz="2267654">
              <a:defRPr spc="-158" sz="7900"/>
            </a:pPr>
          </a:p>
          <a:p>
            <a:pPr defTabSz="2267654">
              <a:defRPr spc="-158" sz="7900"/>
            </a:pPr>
          </a:p>
          <a:p>
            <a:pPr algn="ctr" defTabSz="2267654">
              <a:defRPr b="0" spc="-200" sz="6000">
                <a:latin typeface="Arial"/>
                <a:ea typeface="Arial"/>
                <a:cs typeface="Arial"/>
                <a:sym typeface="Arial"/>
              </a:defRPr>
            </a:pPr>
            <a:r>
              <a:t>London School of Economics </a:t>
            </a:r>
            <a:br/>
            <a:r>
              <a:t>Became Part of University of London in 1900</a:t>
            </a:r>
          </a:p>
          <a:p>
            <a:pPr algn="ctr" defTabSz="2267654">
              <a:defRPr b="0" spc="-200" sz="6000">
                <a:latin typeface="Arial"/>
                <a:ea typeface="Arial"/>
                <a:cs typeface="Arial"/>
                <a:sym typeface="Arial"/>
              </a:defRPr>
            </a:pPr>
            <a:br/>
            <a:r>
              <a:t>London School of Hygiene and Tropical Medicine </a:t>
            </a:r>
            <a:br/>
            <a:r>
              <a:t>Became Part of University of London in 1924</a:t>
            </a:r>
          </a:p>
        </p:txBody>
      </p:sp>
      <p:pic>
        <p:nvPicPr>
          <p:cNvPr id="347" name="LSE&amp;LSH#1.jpg" descr="LSE&amp;LSH#1.jpg"/>
          <p:cNvPicPr>
            <a:picLocks noChangeAspect="1"/>
          </p:cNvPicPr>
          <p:nvPr/>
        </p:nvPicPr>
        <p:blipFill>
          <a:blip r:embed="rId2">
            <a:extLst/>
          </a:blip>
          <a:stretch>
            <a:fillRect/>
          </a:stretch>
        </p:blipFill>
        <p:spPr>
          <a:xfrm>
            <a:off x="3294648" y="1224801"/>
            <a:ext cx="17794705" cy="5896932"/>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 name="Slide Title"/>
          <p:cNvSpPr txBox="1"/>
          <p:nvPr>
            <p:ph type="title"/>
          </p:nvPr>
        </p:nvSpPr>
        <p:spPr>
          <a:xfrm>
            <a:off x="397174" y="366355"/>
            <a:ext cx="23589652" cy="12983290"/>
          </a:xfrm>
          <a:prstGeom prst="rect">
            <a:avLst/>
          </a:prstGeom>
        </p:spPr>
        <p:txBody>
          <a:bodyPr/>
          <a:lstStyle/>
          <a:p>
            <a:pPr/>
          </a:p>
        </p:txBody>
      </p:sp>
      <p:pic>
        <p:nvPicPr>
          <p:cNvPr id="350" name="London School Names.jpg" descr="London School Names.jpg"/>
          <p:cNvPicPr>
            <a:picLocks noChangeAspect="1"/>
          </p:cNvPicPr>
          <p:nvPr/>
        </p:nvPicPr>
        <p:blipFill>
          <a:blip r:embed="rId2">
            <a:extLst/>
          </a:blip>
          <a:stretch>
            <a:fillRect/>
          </a:stretch>
        </p:blipFill>
        <p:spPr>
          <a:xfrm>
            <a:off x="5925034" y="258516"/>
            <a:ext cx="12787932" cy="13310352"/>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Double-click to edit"/>
          <p:cNvSpPr txBox="1"/>
          <p:nvPr>
            <p:ph type="title"/>
          </p:nvPr>
        </p:nvSpPr>
        <p:spPr>
          <a:xfrm>
            <a:off x="256899" y="357186"/>
            <a:ext cx="23870202" cy="13001628"/>
          </a:xfrm>
          <a:prstGeom prst="rect">
            <a:avLst/>
          </a:prstGeom>
        </p:spPr>
        <p:txBody>
          <a:bodyPr/>
          <a:lstStyle/>
          <a:p>
            <a:pPr defTabSz="665440">
              <a:defRPr sz="9000"/>
            </a:pPr>
          </a:p>
          <a:p>
            <a:pPr defTabSz="665440">
              <a:defRPr sz="9000"/>
            </a:pPr>
          </a:p>
          <a:p>
            <a:pPr defTabSz="665440">
              <a:defRPr sz="9000"/>
            </a:pPr>
          </a:p>
          <a:p>
            <a:pPr defTabSz="665440">
              <a:defRPr sz="9000"/>
            </a:pPr>
          </a:p>
          <a:p>
            <a:pPr defTabSz="665440">
              <a:defRPr sz="9000"/>
            </a:pPr>
          </a:p>
          <a:p>
            <a:pPr defTabSz="665440">
              <a:defRPr sz="9000"/>
            </a:pPr>
          </a:p>
          <a:p>
            <a:pPr defTabSz="665440">
              <a:defRPr sz="9000"/>
            </a:pPr>
          </a:p>
        </p:txBody>
      </p:sp>
      <p:pic>
        <p:nvPicPr>
          <p:cNvPr id="185" name="surgeongeneral#1.jpg" descr="surgeongeneral#1.jpg"/>
          <p:cNvPicPr>
            <a:picLocks noChangeAspect="1"/>
          </p:cNvPicPr>
          <p:nvPr/>
        </p:nvPicPr>
        <p:blipFill>
          <a:blip r:embed="rId2">
            <a:extLst/>
          </a:blip>
          <a:stretch>
            <a:fillRect/>
          </a:stretch>
        </p:blipFill>
        <p:spPr>
          <a:xfrm>
            <a:off x="2236589" y="827615"/>
            <a:ext cx="19910822" cy="11203708"/>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 name="Slide Title"/>
          <p:cNvSpPr txBox="1"/>
          <p:nvPr>
            <p:ph type="title"/>
          </p:nvPr>
        </p:nvSpPr>
        <p:spPr>
          <a:xfrm>
            <a:off x="303496" y="135108"/>
            <a:ext cx="23777008" cy="13172962"/>
          </a:xfrm>
          <a:prstGeom prst="rect">
            <a:avLst/>
          </a:prstGeom>
        </p:spPr>
        <p:txBody>
          <a:bodyPr/>
          <a:lstStyle/>
          <a:p>
            <a:pPr/>
          </a:p>
          <a:p>
            <a:pPr/>
          </a:p>
          <a:p>
            <a:pPr/>
          </a:p>
          <a:p>
            <a:pPr/>
          </a:p>
          <a:p>
            <a:pPr/>
          </a:p>
          <a:p>
            <a:pPr/>
          </a:p>
          <a:p>
            <a:pPr/>
          </a:p>
          <a:p>
            <a:pPr/>
          </a:p>
          <a:p>
            <a:pPr/>
          </a:p>
          <a:p>
            <a:pPr/>
          </a:p>
        </p:txBody>
      </p:sp>
      <p:pic>
        <p:nvPicPr>
          <p:cNvPr id="353" name="LSH#1.jpg" descr="LSH#1.jpg"/>
          <p:cNvPicPr>
            <a:picLocks noChangeAspect="1"/>
          </p:cNvPicPr>
          <p:nvPr/>
        </p:nvPicPr>
        <p:blipFill>
          <a:blip r:embed="rId2">
            <a:extLst/>
          </a:blip>
          <a:stretch>
            <a:fillRect/>
          </a:stretch>
        </p:blipFill>
        <p:spPr>
          <a:xfrm>
            <a:off x="-11102858" y="-973599"/>
            <a:ext cx="39457893" cy="13172962"/>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Francis Galton:   “Father of Eugenics”…"/>
          <p:cNvSpPr txBox="1"/>
          <p:nvPr>
            <p:ph type="title"/>
          </p:nvPr>
        </p:nvSpPr>
        <p:spPr>
          <a:xfrm>
            <a:off x="39078" y="42196"/>
            <a:ext cx="24092422" cy="13251557"/>
          </a:xfrm>
          <a:prstGeom prst="rect">
            <a:avLst/>
          </a:prstGeom>
        </p:spPr>
        <p:txBody>
          <a:bodyPr/>
          <a:lstStyle/>
          <a:p>
            <a:pPr defTabSz="1267935">
              <a:defRPr spc="-88" sz="4400"/>
            </a:pPr>
          </a:p>
          <a:p>
            <a:pPr defTabSz="1267935">
              <a:defRPr spc="-88" sz="4400"/>
            </a:pPr>
          </a:p>
          <a:p>
            <a:pPr defTabSz="1267935">
              <a:defRPr spc="-88" sz="4400"/>
            </a:pPr>
          </a:p>
          <a:p>
            <a:pPr defTabSz="1267935">
              <a:defRPr spc="-88" sz="4400"/>
            </a:pPr>
          </a:p>
          <a:p>
            <a:pPr defTabSz="1267935">
              <a:defRPr spc="-88" sz="4400"/>
            </a:pPr>
          </a:p>
          <a:p>
            <a:pPr defTabSz="1267935">
              <a:defRPr spc="-88" sz="4400"/>
            </a:pPr>
          </a:p>
          <a:p>
            <a:pPr defTabSz="1267935">
              <a:defRPr spc="-88" sz="4400"/>
            </a:pPr>
          </a:p>
          <a:p>
            <a:pPr defTabSz="1267935">
              <a:defRPr spc="-88" sz="4400"/>
            </a:pPr>
          </a:p>
          <a:p>
            <a:pPr defTabSz="1267935">
              <a:defRPr spc="-88" sz="4400"/>
            </a:pPr>
          </a:p>
          <a:p>
            <a:pPr defTabSz="1267935">
              <a:defRPr spc="-88" sz="4400"/>
            </a:pPr>
          </a:p>
          <a:p>
            <a:pPr defTabSz="1267935">
              <a:defRPr spc="-88" sz="4400"/>
            </a:pPr>
          </a:p>
          <a:p>
            <a:pPr defTabSz="1267935">
              <a:defRPr spc="-88" sz="4400"/>
            </a:pPr>
          </a:p>
          <a:p>
            <a:pPr algn="ctr" defTabSz="1267935">
              <a:defRPr spc="-104" sz="5200">
                <a:latin typeface="Arial"/>
                <a:ea typeface="Arial"/>
                <a:cs typeface="Arial"/>
                <a:sym typeface="Arial"/>
              </a:defRPr>
            </a:pPr>
          </a:p>
          <a:p>
            <a:pPr algn="ctr" defTabSz="1267935">
              <a:defRPr b="0" spc="-200" sz="5200">
                <a:latin typeface="Arial"/>
                <a:ea typeface="Arial"/>
                <a:cs typeface="Arial"/>
                <a:sym typeface="Arial"/>
              </a:defRPr>
            </a:pPr>
            <a:r>
              <a:t>Francis Galton: </a:t>
            </a:r>
            <a:br/>
            <a:br/>
            <a:r>
              <a:t>“Father of Eugenics”</a:t>
            </a:r>
            <a:br/>
            <a:endParaRPr spc="-104"/>
          </a:p>
          <a:p>
            <a:pPr algn="ctr" defTabSz="1267935">
              <a:defRPr b="0" spc="-200" sz="5200">
                <a:latin typeface="Arial"/>
                <a:ea typeface="Arial"/>
                <a:cs typeface="Arial"/>
                <a:sym typeface="Arial"/>
              </a:defRPr>
            </a:pPr>
            <a:r>
              <a:t>Set up The Eugenics Records Office </a:t>
            </a:r>
            <a:br/>
            <a:r>
              <a:t>in 1904 at the University College of London</a:t>
            </a:r>
            <a:br/>
            <a:endParaRPr spc="-104"/>
          </a:p>
          <a:p>
            <a:pPr algn="ctr" defTabSz="1267935">
              <a:defRPr b="0" spc="-200" sz="5200">
                <a:latin typeface="Arial"/>
                <a:ea typeface="Arial"/>
                <a:cs typeface="Arial"/>
                <a:sym typeface="Arial"/>
              </a:defRPr>
            </a:pPr>
            <a:r>
              <a:t>Cousin of Charles Darwin</a:t>
            </a:r>
            <a:br/>
          </a:p>
        </p:txBody>
      </p:sp>
      <p:pic>
        <p:nvPicPr>
          <p:cNvPr id="356" name="Francis Galton.jpg" descr="Francis Galton.jpg"/>
          <p:cNvPicPr>
            <a:picLocks noChangeAspect="1"/>
          </p:cNvPicPr>
          <p:nvPr/>
        </p:nvPicPr>
        <p:blipFill>
          <a:blip r:embed="rId2">
            <a:extLst/>
          </a:blip>
          <a:stretch>
            <a:fillRect/>
          </a:stretch>
        </p:blipFill>
        <p:spPr>
          <a:xfrm>
            <a:off x="9527437" y="-27102"/>
            <a:ext cx="5115703" cy="6944568"/>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 name="Slide Title"/>
          <p:cNvSpPr txBox="1"/>
          <p:nvPr>
            <p:ph type="title"/>
          </p:nvPr>
        </p:nvSpPr>
        <p:spPr>
          <a:xfrm>
            <a:off x="397174" y="366355"/>
            <a:ext cx="23589652" cy="12983290"/>
          </a:xfrm>
          <a:prstGeom prst="rect">
            <a:avLst/>
          </a:prstGeom>
        </p:spPr>
        <p:txBody>
          <a:bodyPr/>
          <a:lstStyle/>
          <a:p>
            <a:pPr/>
          </a:p>
        </p:txBody>
      </p:sp>
      <p:pic>
        <p:nvPicPr>
          <p:cNvPr id="359" name="London School Names.jpg" descr="London School Names.jpg"/>
          <p:cNvPicPr>
            <a:picLocks noChangeAspect="1"/>
          </p:cNvPicPr>
          <p:nvPr/>
        </p:nvPicPr>
        <p:blipFill>
          <a:blip r:embed="rId2">
            <a:extLst/>
          </a:blip>
          <a:stretch>
            <a:fillRect/>
          </a:stretch>
        </p:blipFill>
        <p:spPr>
          <a:xfrm>
            <a:off x="5925034" y="258516"/>
            <a:ext cx="12787932" cy="13310352"/>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1" name="Slide Title"/>
          <p:cNvSpPr txBox="1"/>
          <p:nvPr>
            <p:ph type="title"/>
          </p:nvPr>
        </p:nvSpPr>
        <p:spPr>
          <a:xfrm>
            <a:off x="244175" y="222030"/>
            <a:ext cx="23895650" cy="13045058"/>
          </a:xfrm>
          <a:prstGeom prst="rect">
            <a:avLst/>
          </a:prstGeom>
        </p:spPr>
        <p:txBody>
          <a:bodyPr/>
          <a:lstStyle/>
          <a:p>
            <a:pPr/>
          </a:p>
          <a:p>
            <a:pPr/>
          </a:p>
          <a:p>
            <a:pPr/>
          </a:p>
          <a:p>
            <a:pPr/>
          </a:p>
        </p:txBody>
      </p:sp>
      <p:pic>
        <p:nvPicPr>
          <p:cNvPr id="362" name="Galton#1.jpg" descr="Galton#1.jpg"/>
          <p:cNvPicPr>
            <a:picLocks noChangeAspect="1"/>
          </p:cNvPicPr>
          <p:nvPr/>
        </p:nvPicPr>
        <p:blipFill>
          <a:blip r:embed="rId2">
            <a:extLst/>
          </a:blip>
          <a:stretch>
            <a:fillRect/>
          </a:stretch>
        </p:blipFill>
        <p:spPr>
          <a:xfrm>
            <a:off x="1921887" y="619934"/>
            <a:ext cx="20540225" cy="12249249"/>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4" name="Slide Title"/>
          <p:cNvSpPr txBox="1"/>
          <p:nvPr>
            <p:ph type="title"/>
          </p:nvPr>
        </p:nvSpPr>
        <p:spPr>
          <a:xfrm>
            <a:off x="257367" y="235956"/>
            <a:ext cx="23982012" cy="13244088"/>
          </a:xfrm>
          <a:prstGeom prst="rect">
            <a:avLst/>
          </a:prstGeom>
        </p:spPr>
        <p:txBody>
          <a:bodyPr/>
          <a:lstStyle/>
          <a:p>
            <a:pPr/>
          </a:p>
          <a:p>
            <a:pPr/>
          </a:p>
          <a:p>
            <a:pPr/>
          </a:p>
          <a:p>
            <a:pPr/>
          </a:p>
          <a:p>
            <a:pPr/>
          </a:p>
          <a:p>
            <a:pPr/>
          </a:p>
          <a:p>
            <a:pPr/>
          </a:p>
          <a:p>
            <a:pPr/>
          </a:p>
          <a:p>
            <a:pPr/>
          </a:p>
          <a:p>
            <a:pPr/>
          </a:p>
        </p:txBody>
      </p:sp>
      <p:pic>
        <p:nvPicPr>
          <p:cNvPr id="365" name="Galton#2.jpg" descr="Galton#2.jpg"/>
          <p:cNvPicPr>
            <a:picLocks noChangeAspect="1"/>
          </p:cNvPicPr>
          <p:nvPr/>
        </p:nvPicPr>
        <p:blipFill>
          <a:blip r:embed="rId2">
            <a:extLst/>
          </a:blip>
          <a:stretch>
            <a:fillRect/>
          </a:stretch>
        </p:blipFill>
        <p:spPr>
          <a:xfrm>
            <a:off x="475576" y="3744840"/>
            <a:ext cx="23545594" cy="3579320"/>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Slide Title"/>
          <p:cNvSpPr txBox="1"/>
          <p:nvPr>
            <p:ph type="title"/>
          </p:nvPr>
        </p:nvSpPr>
        <p:spPr>
          <a:xfrm>
            <a:off x="243332" y="101051"/>
            <a:ext cx="23999042" cy="13348395"/>
          </a:xfrm>
          <a:prstGeom prst="rect">
            <a:avLst/>
          </a:prstGeom>
        </p:spPr>
        <p:txBody>
          <a:bodyPr/>
          <a:lstStyle/>
          <a:p>
            <a:pPr/>
          </a:p>
          <a:p>
            <a:pPr/>
          </a:p>
          <a:p>
            <a:pPr/>
          </a:p>
          <a:p>
            <a:pPr/>
          </a:p>
          <a:p>
            <a:pPr/>
          </a:p>
          <a:p>
            <a:pPr/>
          </a:p>
          <a:p>
            <a:pPr/>
          </a:p>
          <a:p>
            <a:pPr/>
          </a:p>
          <a:p>
            <a:pPr/>
          </a:p>
          <a:p>
            <a:pPr/>
          </a:p>
        </p:txBody>
      </p:sp>
      <p:pic>
        <p:nvPicPr>
          <p:cNvPr id="368" name="Galtoninstitutue#1.jpg" descr="Galtoninstitutue#1.jpg"/>
          <p:cNvPicPr>
            <a:picLocks noChangeAspect="1"/>
          </p:cNvPicPr>
          <p:nvPr/>
        </p:nvPicPr>
        <p:blipFill>
          <a:blip r:embed="rId2">
            <a:extLst/>
          </a:blip>
          <a:stretch>
            <a:fillRect/>
          </a:stretch>
        </p:blipFill>
        <p:spPr>
          <a:xfrm>
            <a:off x="3127064" y="1425818"/>
            <a:ext cx="18129872" cy="9717389"/>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0" name="Slide Title"/>
          <p:cNvSpPr txBox="1"/>
          <p:nvPr>
            <p:ph type="title"/>
          </p:nvPr>
        </p:nvSpPr>
        <p:spPr>
          <a:xfrm>
            <a:off x="280053" y="393066"/>
            <a:ext cx="23918232" cy="13018745"/>
          </a:xfrm>
          <a:prstGeom prst="rect">
            <a:avLst/>
          </a:prstGeom>
        </p:spPr>
        <p:txBody>
          <a:bodyPr/>
          <a:lstStyle/>
          <a:p>
            <a:pPr/>
          </a:p>
          <a:p>
            <a:pPr/>
          </a:p>
          <a:p>
            <a:pPr/>
          </a:p>
          <a:p>
            <a:pPr/>
          </a:p>
          <a:p>
            <a:pPr/>
          </a:p>
          <a:p>
            <a:pPr/>
          </a:p>
          <a:p>
            <a:pPr/>
          </a:p>
          <a:p>
            <a:pPr/>
          </a:p>
          <a:p>
            <a:pPr/>
          </a:p>
          <a:p>
            <a:pPr/>
          </a:p>
        </p:txBody>
      </p:sp>
      <p:pic>
        <p:nvPicPr>
          <p:cNvPr id="371" name="eugenicsposter.jpg" descr="eugenicsposter.jpg"/>
          <p:cNvPicPr>
            <a:picLocks noChangeAspect="1"/>
          </p:cNvPicPr>
          <p:nvPr/>
        </p:nvPicPr>
        <p:blipFill>
          <a:blip r:embed="rId2">
            <a:extLst/>
          </a:blip>
          <a:stretch>
            <a:fillRect/>
          </a:stretch>
        </p:blipFill>
        <p:spPr>
          <a:xfrm>
            <a:off x="6999207" y="-154243"/>
            <a:ext cx="10479923" cy="14113362"/>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3" name="Slide Title"/>
          <p:cNvSpPr txBox="1"/>
          <p:nvPr>
            <p:ph type="title"/>
          </p:nvPr>
        </p:nvSpPr>
        <p:spPr>
          <a:xfrm>
            <a:off x="303496" y="135108"/>
            <a:ext cx="23777008" cy="13172962"/>
          </a:xfrm>
          <a:prstGeom prst="rect">
            <a:avLst/>
          </a:prstGeom>
        </p:spPr>
        <p:txBody>
          <a:bodyPr/>
          <a:lstStyle/>
          <a:p>
            <a:pPr/>
          </a:p>
          <a:p>
            <a:pPr/>
          </a:p>
          <a:p>
            <a:pPr/>
          </a:p>
          <a:p>
            <a:pPr/>
          </a:p>
          <a:p>
            <a:pPr/>
          </a:p>
          <a:p>
            <a:pPr/>
          </a:p>
          <a:p>
            <a:pPr/>
          </a:p>
          <a:p>
            <a:pPr/>
          </a:p>
          <a:p>
            <a:pPr/>
          </a:p>
          <a:p>
            <a:pPr/>
          </a:p>
        </p:txBody>
      </p:sp>
      <p:pic>
        <p:nvPicPr>
          <p:cNvPr id="374" name="LSH#1.jpg" descr="LSH#1.jpg"/>
          <p:cNvPicPr>
            <a:picLocks noChangeAspect="1"/>
          </p:cNvPicPr>
          <p:nvPr/>
        </p:nvPicPr>
        <p:blipFill>
          <a:blip r:embed="rId2">
            <a:extLst/>
          </a:blip>
          <a:stretch>
            <a:fillRect/>
          </a:stretch>
        </p:blipFill>
        <p:spPr>
          <a:xfrm>
            <a:off x="-11102858" y="-973599"/>
            <a:ext cx="39457893" cy="13172962"/>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6" name="Slide Title"/>
          <p:cNvSpPr txBox="1"/>
          <p:nvPr>
            <p:ph type="title"/>
          </p:nvPr>
        </p:nvSpPr>
        <p:spPr>
          <a:xfrm>
            <a:off x="306863" y="139506"/>
            <a:ext cx="23770274" cy="13270736"/>
          </a:xfrm>
          <a:prstGeom prst="rect">
            <a:avLst/>
          </a:prstGeom>
        </p:spPr>
        <p:txBody>
          <a:bodyPr/>
          <a:lstStyle/>
          <a:p>
            <a:pPr/>
          </a:p>
          <a:p>
            <a:pPr/>
          </a:p>
          <a:p>
            <a:pPr/>
          </a:p>
          <a:p>
            <a:pPr/>
          </a:p>
          <a:p>
            <a:pPr/>
          </a:p>
          <a:p>
            <a:pPr/>
          </a:p>
          <a:p>
            <a:pPr/>
          </a:p>
          <a:p>
            <a:pPr/>
          </a:p>
        </p:txBody>
      </p:sp>
      <p:pic>
        <p:nvPicPr>
          <p:cNvPr id="377" name="LSH#2.jpg" descr="LSH#2.jpg"/>
          <p:cNvPicPr>
            <a:picLocks noChangeAspect="1"/>
          </p:cNvPicPr>
          <p:nvPr/>
        </p:nvPicPr>
        <p:blipFill>
          <a:blip r:embed="rId2">
            <a:extLst/>
          </a:blip>
          <a:stretch>
            <a:fillRect/>
          </a:stretch>
        </p:blipFill>
        <p:spPr>
          <a:xfrm>
            <a:off x="897321" y="535475"/>
            <a:ext cx="22589358" cy="12478799"/>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9" name="Slide Title"/>
          <p:cNvSpPr txBox="1"/>
          <p:nvPr>
            <p:ph type="title"/>
          </p:nvPr>
        </p:nvSpPr>
        <p:spPr>
          <a:xfrm>
            <a:off x="257554" y="101705"/>
            <a:ext cx="23868892" cy="13274013"/>
          </a:xfrm>
          <a:prstGeom prst="rect">
            <a:avLst/>
          </a:prstGeom>
        </p:spPr>
        <p:txBody>
          <a:bodyPr/>
          <a:lstStyle/>
          <a:p>
            <a:pPr defTabSz="2121354">
              <a:defRPr spc="-147" sz="7300"/>
            </a:pPr>
          </a:p>
          <a:p>
            <a:pPr defTabSz="2121354">
              <a:defRPr spc="-147" sz="7300"/>
            </a:pPr>
          </a:p>
          <a:p>
            <a:pPr defTabSz="2121354">
              <a:defRPr spc="-147" sz="7300"/>
            </a:pPr>
          </a:p>
          <a:p>
            <a:pPr defTabSz="2121354">
              <a:defRPr spc="-147" sz="7300"/>
            </a:pPr>
          </a:p>
          <a:p>
            <a:pPr defTabSz="2121354">
              <a:defRPr spc="-147" sz="7300"/>
            </a:pPr>
          </a:p>
          <a:p>
            <a:pPr defTabSz="2121354">
              <a:defRPr spc="-147" sz="7300"/>
            </a:pPr>
          </a:p>
          <a:p>
            <a:pPr defTabSz="2121354">
              <a:defRPr spc="-147" sz="7300"/>
            </a:pPr>
          </a:p>
          <a:p>
            <a:pPr defTabSz="2121354">
              <a:defRPr spc="-147" sz="7300"/>
            </a:pPr>
          </a:p>
          <a:p>
            <a:pPr defTabSz="2121354">
              <a:defRPr spc="-147" sz="7300"/>
            </a:pPr>
          </a:p>
          <a:p>
            <a:pPr defTabSz="2121354">
              <a:defRPr spc="-147" sz="7300"/>
            </a:pPr>
          </a:p>
          <a:p>
            <a:pPr defTabSz="2121354">
              <a:defRPr spc="-147" sz="7300"/>
            </a:pPr>
          </a:p>
          <a:p>
            <a:pPr defTabSz="2121354">
              <a:defRPr spc="-147" sz="7300"/>
            </a:pPr>
          </a:p>
        </p:txBody>
      </p:sp>
      <p:pic>
        <p:nvPicPr>
          <p:cNvPr id="380" name="LSH&amp;TM.jpg" descr="LSH&amp;TM.jpg"/>
          <p:cNvPicPr>
            <a:picLocks noChangeAspect="1"/>
          </p:cNvPicPr>
          <p:nvPr/>
        </p:nvPicPr>
        <p:blipFill>
          <a:blip r:embed="rId2">
            <a:extLst/>
          </a:blip>
          <a:stretch>
            <a:fillRect/>
          </a:stretch>
        </p:blipFill>
        <p:spPr>
          <a:xfrm>
            <a:off x="-1443403" y="249441"/>
            <a:ext cx="26133144" cy="12978541"/>
          </a:xfrm>
          <a:prstGeom prst="rect">
            <a:avLst/>
          </a:prstGeom>
          <a:ln w="12700">
            <a:miter lim="400000"/>
          </a:ln>
        </p:spPr>
      </p:pic>
      <p:pic>
        <p:nvPicPr>
          <p:cNvPr id="381" name="Line Line" descr="Line Line"/>
          <p:cNvPicPr>
            <a:picLocks noChangeAspect="1"/>
          </p:cNvPicPr>
          <p:nvPr/>
        </p:nvPicPr>
        <p:blipFill>
          <a:blip r:embed="rId3">
            <a:extLst/>
          </a:blip>
          <a:stretch>
            <a:fillRect/>
          </a:stretch>
        </p:blipFill>
        <p:spPr>
          <a:xfrm>
            <a:off x="3135402" y="9323221"/>
            <a:ext cx="18113197" cy="76202"/>
          </a:xfrm>
          <a:prstGeom prst="rect">
            <a:avLst/>
          </a:prstGeom>
          <a:ln w="12700">
            <a:miter lim="400000"/>
          </a:ln>
        </p:spPr>
      </p:pic>
      <p:pic>
        <p:nvPicPr>
          <p:cNvPr id="382" name="Line Line" descr="Line Line"/>
          <p:cNvPicPr>
            <a:picLocks noChangeAspect="1"/>
          </p:cNvPicPr>
          <p:nvPr/>
        </p:nvPicPr>
        <p:blipFill>
          <a:blip r:embed="rId4">
            <a:extLst/>
          </a:blip>
          <a:stretch>
            <a:fillRect/>
          </a:stretch>
        </p:blipFill>
        <p:spPr>
          <a:xfrm>
            <a:off x="5291158" y="11143637"/>
            <a:ext cx="18465015" cy="76202"/>
          </a:xfrm>
          <a:prstGeom prst="rect">
            <a:avLst/>
          </a:prstGeom>
          <a:ln w="12700">
            <a:miter lim="400000"/>
          </a:ln>
        </p:spPr>
      </p:pic>
      <p:pic>
        <p:nvPicPr>
          <p:cNvPr id="383" name="Line Line" descr="Line Line"/>
          <p:cNvPicPr>
            <a:picLocks noChangeAspect="1"/>
          </p:cNvPicPr>
          <p:nvPr/>
        </p:nvPicPr>
        <p:blipFill>
          <a:blip r:embed="rId5">
            <a:extLst/>
          </a:blip>
          <a:stretch>
            <a:fillRect/>
          </a:stretch>
        </p:blipFill>
        <p:spPr>
          <a:xfrm>
            <a:off x="3111450" y="11742459"/>
            <a:ext cx="20183429" cy="76202"/>
          </a:xfrm>
          <a:prstGeom prst="rect">
            <a:avLst/>
          </a:prstGeom>
          <a:ln w="12700">
            <a:miter lim="400000"/>
          </a:ln>
        </p:spPr>
      </p:pic>
      <p:pic>
        <p:nvPicPr>
          <p:cNvPr id="384" name="Line Line" descr="Line Line"/>
          <p:cNvPicPr>
            <a:picLocks noChangeAspect="1"/>
          </p:cNvPicPr>
          <p:nvPr/>
        </p:nvPicPr>
        <p:blipFill>
          <a:blip r:embed="rId6">
            <a:extLst/>
          </a:blip>
          <a:stretch>
            <a:fillRect/>
          </a:stretch>
        </p:blipFill>
        <p:spPr>
          <a:xfrm>
            <a:off x="3087497" y="12341280"/>
            <a:ext cx="20231335" cy="76202"/>
          </a:xfrm>
          <a:prstGeom prst="rect">
            <a:avLst/>
          </a:prstGeom>
          <a:ln w="12700">
            <a:miter lim="400000"/>
          </a:ln>
        </p:spPr>
      </p:pic>
      <p:pic>
        <p:nvPicPr>
          <p:cNvPr id="385" name="Line Line" descr="Line Line"/>
          <p:cNvPicPr>
            <a:picLocks noChangeAspect="1"/>
          </p:cNvPicPr>
          <p:nvPr/>
        </p:nvPicPr>
        <p:blipFill>
          <a:blip r:embed="rId7">
            <a:extLst/>
          </a:blip>
          <a:stretch>
            <a:fillRect/>
          </a:stretch>
        </p:blipFill>
        <p:spPr>
          <a:xfrm>
            <a:off x="2991685" y="12940101"/>
            <a:ext cx="14501010" cy="76202"/>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Double-click to edit"/>
          <p:cNvSpPr txBox="1"/>
          <p:nvPr>
            <p:ph type="title"/>
          </p:nvPr>
        </p:nvSpPr>
        <p:spPr>
          <a:xfrm>
            <a:off x="195847" y="357186"/>
            <a:ext cx="23788424" cy="13001628"/>
          </a:xfrm>
          <a:prstGeom prst="rect">
            <a:avLst/>
          </a:prstGeom>
        </p:spPr>
        <p:txBody>
          <a:bodyPr/>
          <a:lstStyle/>
          <a:p>
            <a:pPr defTabSz="607932">
              <a:defRPr sz="8200"/>
            </a:pPr>
          </a:p>
          <a:p>
            <a:pPr defTabSz="607932">
              <a:defRPr sz="8200"/>
            </a:pPr>
          </a:p>
          <a:p>
            <a:pPr defTabSz="607932">
              <a:defRPr sz="8200"/>
            </a:pPr>
          </a:p>
          <a:p>
            <a:pPr defTabSz="607932">
              <a:defRPr sz="8200"/>
            </a:pPr>
          </a:p>
          <a:p>
            <a:pPr defTabSz="607932">
              <a:defRPr sz="8200"/>
            </a:pPr>
          </a:p>
          <a:p>
            <a:pPr defTabSz="607932">
              <a:defRPr sz="8200"/>
            </a:pPr>
          </a:p>
          <a:p>
            <a:pPr defTabSz="607932">
              <a:defRPr sz="8200"/>
            </a:pPr>
          </a:p>
          <a:p>
            <a:pPr defTabSz="607932">
              <a:defRPr sz="8200"/>
            </a:pPr>
          </a:p>
        </p:txBody>
      </p:sp>
      <p:pic>
        <p:nvPicPr>
          <p:cNvPr id="188" name="surgeongeneral#2.jpg" descr="surgeongeneral#2.jpg"/>
          <p:cNvPicPr>
            <a:picLocks noChangeAspect="1"/>
          </p:cNvPicPr>
          <p:nvPr/>
        </p:nvPicPr>
        <p:blipFill>
          <a:blip r:embed="rId2">
            <a:extLst/>
          </a:blip>
          <a:stretch>
            <a:fillRect/>
          </a:stretch>
        </p:blipFill>
        <p:spPr>
          <a:xfrm>
            <a:off x="466648" y="338212"/>
            <a:ext cx="23246825" cy="12259673"/>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7" name="Slide Title"/>
          <p:cNvSpPr txBox="1"/>
          <p:nvPr>
            <p:ph type="title"/>
          </p:nvPr>
        </p:nvSpPr>
        <p:spPr>
          <a:xfrm>
            <a:off x="287498" y="169167"/>
            <a:ext cx="23694106" cy="13277193"/>
          </a:xfrm>
          <a:prstGeom prst="rect">
            <a:avLst/>
          </a:prstGeom>
        </p:spPr>
        <p:txBody>
          <a:bodyPr/>
          <a:lstStyle/>
          <a:p>
            <a:pPr defTabSz="2292038">
              <a:defRPr spc="-159" sz="7900"/>
            </a:pPr>
          </a:p>
          <a:p>
            <a:pPr defTabSz="2292038">
              <a:defRPr spc="-159" sz="7900"/>
            </a:pPr>
          </a:p>
          <a:p>
            <a:pPr defTabSz="2292038">
              <a:defRPr spc="-159" sz="7900"/>
            </a:pPr>
          </a:p>
          <a:p>
            <a:pPr defTabSz="2292038">
              <a:defRPr spc="-159" sz="7900"/>
            </a:pPr>
          </a:p>
          <a:p>
            <a:pPr defTabSz="2292038">
              <a:defRPr spc="-159" sz="7900"/>
            </a:pPr>
          </a:p>
          <a:p>
            <a:pPr defTabSz="2292038">
              <a:defRPr spc="-159" sz="7900"/>
            </a:pPr>
          </a:p>
          <a:p>
            <a:pPr defTabSz="2292038">
              <a:defRPr spc="-159" sz="7900"/>
            </a:pPr>
          </a:p>
          <a:p>
            <a:pPr defTabSz="2292038">
              <a:defRPr spc="-159" sz="7900"/>
            </a:pPr>
          </a:p>
          <a:p>
            <a:pPr defTabSz="2292038">
              <a:defRPr spc="-159" sz="7900"/>
            </a:pPr>
          </a:p>
          <a:p>
            <a:pPr defTabSz="2292038">
              <a:defRPr spc="-159" sz="7900"/>
            </a:pPr>
          </a:p>
          <a:p>
            <a:pPr defTabSz="2292038">
              <a:defRPr spc="-159" sz="7900"/>
            </a:pPr>
          </a:p>
        </p:txBody>
      </p:sp>
      <p:pic>
        <p:nvPicPr>
          <p:cNvPr id="388" name="LSH#5.jpg" descr="LSH#5.jpg"/>
          <p:cNvPicPr>
            <a:picLocks noChangeAspect="1"/>
          </p:cNvPicPr>
          <p:nvPr/>
        </p:nvPicPr>
        <p:blipFill>
          <a:blip r:embed="rId2">
            <a:extLst/>
          </a:blip>
          <a:stretch>
            <a:fillRect/>
          </a:stretch>
        </p:blipFill>
        <p:spPr>
          <a:xfrm>
            <a:off x="237098" y="4348888"/>
            <a:ext cx="23794906" cy="3220782"/>
          </a:xfrm>
          <a:prstGeom prst="rect">
            <a:avLst/>
          </a:prstGeom>
          <a:ln w="12700">
            <a:miter lim="400000"/>
          </a:ln>
        </p:spPr>
      </p:pic>
      <p:pic>
        <p:nvPicPr>
          <p:cNvPr id="389" name="Line Line" descr="Line Line"/>
          <p:cNvPicPr>
            <a:picLocks noChangeAspect="1"/>
          </p:cNvPicPr>
          <p:nvPr/>
        </p:nvPicPr>
        <p:blipFill>
          <a:blip r:embed="rId3">
            <a:extLst/>
          </a:blip>
          <a:stretch>
            <a:fillRect/>
          </a:stretch>
        </p:blipFill>
        <p:spPr>
          <a:xfrm>
            <a:off x="811976" y="5275190"/>
            <a:ext cx="22084003" cy="76202"/>
          </a:xfrm>
          <a:prstGeom prst="rect">
            <a:avLst/>
          </a:prstGeom>
          <a:ln w="12700">
            <a:miter lim="400000"/>
          </a:ln>
        </p:spPr>
      </p:pic>
      <p:pic>
        <p:nvPicPr>
          <p:cNvPr id="390" name="Line Line" descr="Line Line"/>
          <p:cNvPicPr>
            <a:picLocks noChangeAspect="1"/>
          </p:cNvPicPr>
          <p:nvPr/>
        </p:nvPicPr>
        <p:blipFill>
          <a:blip r:embed="rId4">
            <a:extLst/>
          </a:blip>
          <a:stretch>
            <a:fillRect/>
          </a:stretch>
        </p:blipFill>
        <p:spPr>
          <a:xfrm>
            <a:off x="835929" y="5921178"/>
            <a:ext cx="6888592" cy="76202"/>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2" name="Dr. Tedros Director-General of The World Health Organization"/>
          <p:cNvSpPr txBox="1"/>
          <p:nvPr>
            <p:ph type="title"/>
          </p:nvPr>
        </p:nvSpPr>
        <p:spPr>
          <a:xfrm>
            <a:off x="289973" y="210298"/>
            <a:ext cx="23682914" cy="13149810"/>
          </a:xfrm>
          <a:prstGeom prst="rect">
            <a:avLst/>
          </a:prstGeom>
        </p:spPr>
        <p:txBody>
          <a:bodyPr/>
          <a:lstStyle/>
          <a:p>
            <a:pPr defTabSz="2292038">
              <a:defRPr spc="-159" sz="7900"/>
            </a:pPr>
          </a:p>
          <a:p>
            <a:pPr defTabSz="2292038">
              <a:defRPr spc="-159" sz="7900"/>
            </a:pPr>
          </a:p>
          <a:p>
            <a:pPr defTabSz="2292038">
              <a:defRPr spc="-159" sz="7900"/>
            </a:pPr>
          </a:p>
          <a:p>
            <a:pPr defTabSz="2292038">
              <a:defRPr spc="-159" sz="7900"/>
            </a:pPr>
          </a:p>
          <a:p>
            <a:pPr defTabSz="2292038">
              <a:defRPr spc="-159" sz="7900"/>
            </a:pPr>
          </a:p>
          <a:p>
            <a:pPr defTabSz="2292038">
              <a:defRPr spc="-159" sz="7900"/>
            </a:pPr>
          </a:p>
          <a:p>
            <a:pPr defTabSz="2292038">
              <a:defRPr spc="-159" sz="7900"/>
            </a:pPr>
          </a:p>
          <a:p>
            <a:pPr defTabSz="2292038">
              <a:defRPr spc="-159" sz="7900"/>
            </a:pPr>
          </a:p>
          <a:p>
            <a:pPr defTabSz="2292038">
              <a:defRPr spc="-159" sz="7900"/>
            </a:pPr>
          </a:p>
          <a:p>
            <a:pPr defTabSz="2292038">
              <a:defRPr spc="-159" sz="7900"/>
            </a:pPr>
          </a:p>
          <a:p>
            <a:pPr defTabSz="2292038">
              <a:defRPr spc="-159" sz="7900"/>
            </a:pPr>
          </a:p>
          <a:p>
            <a:pPr algn="ctr" defTabSz="2292038">
              <a:defRPr b="0" spc="-200" sz="7900">
                <a:latin typeface="Arial"/>
                <a:ea typeface="Arial"/>
                <a:cs typeface="Arial"/>
                <a:sym typeface="Arial"/>
              </a:defRPr>
            </a:pPr>
            <a:r>
              <a:t>Dr. Tedros</a:t>
            </a:r>
            <a:br/>
            <a:r>
              <a:t>Director-General of The World Health Organization</a:t>
            </a:r>
          </a:p>
        </p:txBody>
      </p:sp>
      <p:pic>
        <p:nvPicPr>
          <p:cNvPr id="393" name="Tedros.jpg" descr="Tedros.jpg"/>
          <p:cNvPicPr>
            <a:picLocks noChangeAspect="1"/>
          </p:cNvPicPr>
          <p:nvPr/>
        </p:nvPicPr>
        <p:blipFill>
          <a:blip r:embed="rId2">
            <a:extLst/>
          </a:blip>
          <a:stretch>
            <a:fillRect/>
          </a:stretch>
        </p:blipFill>
        <p:spPr>
          <a:xfrm>
            <a:off x="7852916" y="371989"/>
            <a:ext cx="8678169" cy="9471750"/>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5" name="Slide Title"/>
          <p:cNvSpPr txBox="1"/>
          <p:nvPr>
            <p:ph type="title"/>
          </p:nvPr>
        </p:nvSpPr>
        <p:spPr>
          <a:xfrm>
            <a:off x="261764" y="120887"/>
            <a:ext cx="23860472" cy="13235087"/>
          </a:xfrm>
          <a:prstGeom prst="rect">
            <a:avLst/>
          </a:prstGeom>
        </p:spPr>
        <p:txBody>
          <a:bodyPr/>
          <a:lstStyle/>
          <a:p>
            <a:pPr/>
          </a:p>
          <a:p>
            <a:pPr/>
          </a:p>
          <a:p>
            <a:pPr/>
          </a:p>
          <a:p>
            <a:pPr/>
          </a:p>
          <a:p>
            <a:pPr/>
          </a:p>
        </p:txBody>
      </p:sp>
      <p:pic>
        <p:nvPicPr>
          <p:cNvPr id="396" name="Tedros#1.jpg" descr="Tedros#1.jpg"/>
          <p:cNvPicPr>
            <a:picLocks noChangeAspect="1"/>
          </p:cNvPicPr>
          <p:nvPr/>
        </p:nvPicPr>
        <p:blipFill>
          <a:blip r:embed="rId2">
            <a:extLst/>
          </a:blip>
          <a:stretch>
            <a:fillRect/>
          </a:stretch>
        </p:blipFill>
        <p:spPr>
          <a:xfrm>
            <a:off x="968253" y="1970059"/>
            <a:ext cx="22447493" cy="8439733"/>
          </a:xfrm>
          <a:prstGeom prst="rect">
            <a:avLst/>
          </a:prstGeom>
          <a:ln w="12700">
            <a:miter lim="400000"/>
          </a:ln>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8" name="Slide Title"/>
          <p:cNvSpPr txBox="1"/>
          <p:nvPr>
            <p:ph type="title"/>
          </p:nvPr>
        </p:nvSpPr>
        <p:spPr>
          <a:xfrm>
            <a:off x="248385" y="257867"/>
            <a:ext cx="23887230" cy="13200266"/>
          </a:xfrm>
          <a:prstGeom prst="rect">
            <a:avLst/>
          </a:prstGeom>
        </p:spPr>
        <p:txBody>
          <a:bodyPr/>
          <a:lstStyle/>
          <a:p>
            <a:pPr/>
          </a:p>
          <a:p>
            <a:pPr/>
          </a:p>
          <a:p>
            <a:pPr/>
          </a:p>
          <a:p>
            <a:pPr/>
          </a:p>
          <a:p>
            <a:pPr/>
          </a:p>
          <a:p>
            <a:pPr/>
          </a:p>
          <a:p>
            <a:pPr/>
          </a:p>
          <a:p>
            <a:pPr/>
          </a:p>
        </p:txBody>
      </p:sp>
      <p:pic>
        <p:nvPicPr>
          <p:cNvPr id="399" name="Tedros#2.jpg" descr="Tedros#2.jpg"/>
          <p:cNvPicPr>
            <a:picLocks noChangeAspect="1"/>
          </p:cNvPicPr>
          <p:nvPr/>
        </p:nvPicPr>
        <p:blipFill>
          <a:blip r:embed="rId2">
            <a:extLst/>
          </a:blip>
          <a:stretch>
            <a:fillRect/>
          </a:stretch>
        </p:blipFill>
        <p:spPr>
          <a:xfrm>
            <a:off x="248386" y="4223336"/>
            <a:ext cx="23887229" cy="4149553"/>
          </a:xfrm>
          <a:prstGeom prst="rect">
            <a:avLst/>
          </a:prstGeom>
          <a:ln w="12700">
            <a:miter lim="400000"/>
          </a:ln>
        </p:spPr>
      </p:pic>
      <p:pic>
        <p:nvPicPr>
          <p:cNvPr id="400" name="Line Line" descr="Line Line"/>
          <p:cNvPicPr>
            <a:picLocks noChangeAspect="1"/>
          </p:cNvPicPr>
          <p:nvPr/>
        </p:nvPicPr>
        <p:blipFill>
          <a:blip r:embed="rId3">
            <a:extLst/>
          </a:blip>
          <a:stretch>
            <a:fillRect/>
          </a:stretch>
        </p:blipFill>
        <p:spPr>
          <a:xfrm>
            <a:off x="651542" y="5282426"/>
            <a:ext cx="7580684" cy="76202"/>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Slide Title"/>
          <p:cNvSpPr txBox="1"/>
          <p:nvPr>
            <p:ph type="title"/>
          </p:nvPr>
        </p:nvSpPr>
        <p:spPr>
          <a:xfrm>
            <a:off x="140596" y="328695"/>
            <a:ext cx="23868892" cy="12895165"/>
          </a:xfrm>
          <a:prstGeom prst="rect">
            <a:avLst/>
          </a:prstGeom>
        </p:spPr>
        <p:txBody>
          <a:bodyPr/>
          <a:lstStyle/>
          <a:p>
            <a:pPr/>
          </a:p>
          <a:p>
            <a:pPr/>
          </a:p>
          <a:p>
            <a:pPr/>
          </a:p>
          <a:p>
            <a:pPr/>
          </a:p>
          <a:p>
            <a:pPr/>
          </a:p>
          <a:p>
            <a:pPr/>
          </a:p>
          <a:p>
            <a:pPr/>
          </a:p>
          <a:p>
            <a:pPr/>
          </a:p>
          <a:p>
            <a:pPr/>
          </a:p>
        </p:txBody>
      </p:sp>
      <p:pic>
        <p:nvPicPr>
          <p:cNvPr id="403" name="Tedros#3.jpg" descr="Tedros#3.jpg"/>
          <p:cNvPicPr>
            <a:picLocks noChangeAspect="1"/>
          </p:cNvPicPr>
          <p:nvPr/>
        </p:nvPicPr>
        <p:blipFill>
          <a:blip r:embed="rId2">
            <a:extLst/>
          </a:blip>
          <a:stretch>
            <a:fillRect/>
          </a:stretch>
        </p:blipFill>
        <p:spPr>
          <a:xfrm>
            <a:off x="78444" y="4328392"/>
            <a:ext cx="24227112" cy="3292746"/>
          </a:xfrm>
          <a:prstGeom prst="rect">
            <a:avLst/>
          </a:prstGeom>
          <a:ln w="12700">
            <a:miter lim="400000"/>
          </a:ln>
        </p:spPr>
      </p:pic>
      <p:pic>
        <p:nvPicPr>
          <p:cNvPr id="404" name="Line Line" descr="Line Line"/>
          <p:cNvPicPr>
            <a:picLocks noChangeAspect="1"/>
          </p:cNvPicPr>
          <p:nvPr/>
        </p:nvPicPr>
        <p:blipFill>
          <a:blip r:embed="rId3">
            <a:extLst/>
          </a:blip>
          <a:stretch>
            <a:fillRect/>
          </a:stretch>
        </p:blipFill>
        <p:spPr>
          <a:xfrm>
            <a:off x="8069688" y="6448880"/>
            <a:ext cx="5089702" cy="76202"/>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6" name="Slide Title"/>
          <p:cNvSpPr txBox="1"/>
          <p:nvPr>
            <p:ph type="title"/>
          </p:nvPr>
        </p:nvSpPr>
        <p:spPr>
          <a:xfrm>
            <a:off x="310233" y="182640"/>
            <a:ext cx="23763534" cy="13081546"/>
          </a:xfrm>
          <a:prstGeom prst="rect">
            <a:avLst/>
          </a:prstGeom>
        </p:spPr>
        <p:txBody>
          <a:bodyPr/>
          <a:lstStyle/>
          <a:p>
            <a:pPr/>
          </a:p>
          <a:p>
            <a:pPr/>
          </a:p>
          <a:p>
            <a:pPr/>
          </a:p>
          <a:p>
            <a:pPr/>
          </a:p>
        </p:txBody>
      </p:sp>
      <p:pic>
        <p:nvPicPr>
          <p:cNvPr id="407" name="Tedros#4.jpg" descr="Tedros#4.jpg"/>
          <p:cNvPicPr>
            <a:picLocks noChangeAspect="1"/>
          </p:cNvPicPr>
          <p:nvPr/>
        </p:nvPicPr>
        <p:blipFill>
          <a:blip r:embed="rId2">
            <a:extLst/>
          </a:blip>
          <a:stretch>
            <a:fillRect/>
          </a:stretch>
        </p:blipFill>
        <p:spPr>
          <a:xfrm>
            <a:off x="310233" y="4508200"/>
            <a:ext cx="23763534" cy="2777216"/>
          </a:xfrm>
          <a:prstGeom prst="rect">
            <a:avLst/>
          </a:prstGeom>
          <a:ln w="12700">
            <a:miter lim="400000"/>
          </a:ln>
        </p:spPr>
      </p:pic>
      <p:pic>
        <p:nvPicPr>
          <p:cNvPr id="408" name="Line Line" descr="Line Line"/>
          <p:cNvPicPr>
            <a:picLocks noChangeAspect="1"/>
          </p:cNvPicPr>
          <p:nvPr/>
        </p:nvPicPr>
        <p:blipFill>
          <a:blip r:embed="rId3">
            <a:extLst/>
          </a:blip>
          <a:stretch>
            <a:fillRect/>
          </a:stretch>
        </p:blipFill>
        <p:spPr>
          <a:xfrm>
            <a:off x="17052007" y="6161446"/>
            <a:ext cx="4230588" cy="76202"/>
          </a:xfrm>
          <a:prstGeom prst="rect">
            <a:avLst/>
          </a:prstGeom>
          <a:ln w="12700">
            <a:miter lim="400000"/>
          </a:ln>
        </p:spPr>
      </p:pic>
      <p:pic>
        <p:nvPicPr>
          <p:cNvPr id="409" name="Line Line" descr="Line Line"/>
          <p:cNvPicPr>
            <a:picLocks noChangeAspect="1"/>
          </p:cNvPicPr>
          <p:nvPr/>
        </p:nvPicPr>
        <p:blipFill>
          <a:blip r:embed="rId4">
            <a:extLst/>
          </a:blip>
          <a:stretch>
            <a:fillRect/>
          </a:stretch>
        </p:blipFill>
        <p:spPr>
          <a:xfrm>
            <a:off x="9914059" y="5538672"/>
            <a:ext cx="4926053" cy="76202"/>
          </a:xfrm>
          <a:prstGeom prst="rect">
            <a:avLst/>
          </a:prstGeom>
          <a:ln w="12700">
            <a:miter lim="400000"/>
          </a:ln>
        </p:spPr>
      </p:pic>
      <p:pic>
        <p:nvPicPr>
          <p:cNvPr id="410" name="Line Line" descr="Line Line"/>
          <p:cNvPicPr>
            <a:picLocks noChangeAspect="1"/>
          </p:cNvPicPr>
          <p:nvPr/>
        </p:nvPicPr>
        <p:blipFill>
          <a:blip r:embed="rId3">
            <a:extLst/>
          </a:blip>
          <a:stretch>
            <a:fillRect/>
          </a:stretch>
        </p:blipFill>
        <p:spPr>
          <a:xfrm>
            <a:off x="6464848" y="6161446"/>
            <a:ext cx="4230588" cy="76202"/>
          </a:xfrm>
          <a:prstGeom prst="rect">
            <a:avLst/>
          </a:prstGeom>
          <a:ln w="12700">
            <a:miter lim="400000"/>
          </a:ln>
        </p:spPr>
      </p:pic>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2" name="Slide Title"/>
          <p:cNvSpPr txBox="1"/>
          <p:nvPr>
            <p:ph type="title"/>
          </p:nvPr>
        </p:nvSpPr>
        <p:spPr>
          <a:xfrm>
            <a:off x="29347" y="83646"/>
            <a:ext cx="24130876" cy="13402573"/>
          </a:xfrm>
          <a:prstGeom prst="rect">
            <a:avLst/>
          </a:prstGeom>
        </p:spPr>
        <p:txBody>
          <a:bodyPr/>
          <a:lstStyle/>
          <a:p>
            <a:pPr defTabSz="2145738">
              <a:defRPr spc="-149" sz="7400"/>
            </a:pPr>
          </a:p>
          <a:p>
            <a:pPr defTabSz="2145738">
              <a:defRPr spc="-149" sz="7400"/>
            </a:pPr>
          </a:p>
          <a:p>
            <a:pPr defTabSz="2145738">
              <a:defRPr spc="-149" sz="7400"/>
            </a:pPr>
          </a:p>
          <a:p>
            <a:pPr defTabSz="2145738">
              <a:defRPr spc="-149" sz="7400"/>
            </a:pPr>
          </a:p>
          <a:p>
            <a:pPr defTabSz="2145738">
              <a:defRPr spc="-149" sz="7400"/>
            </a:pPr>
          </a:p>
          <a:p>
            <a:pPr defTabSz="2145738">
              <a:defRPr spc="-149" sz="7400"/>
            </a:pPr>
          </a:p>
          <a:p>
            <a:pPr defTabSz="2145738">
              <a:defRPr spc="-149" sz="7400"/>
            </a:pPr>
          </a:p>
          <a:p>
            <a:pPr defTabSz="2145738">
              <a:defRPr spc="-149" sz="7400"/>
            </a:pPr>
          </a:p>
          <a:p>
            <a:pPr defTabSz="2145738">
              <a:defRPr spc="-149" sz="7400"/>
            </a:pPr>
          </a:p>
          <a:p>
            <a:pPr defTabSz="2145738">
              <a:defRPr spc="-149" sz="7400"/>
            </a:pPr>
          </a:p>
          <a:p>
            <a:pPr defTabSz="2145738">
              <a:defRPr spc="-149" sz="7400"/>
            </a:pPr>
          </a:p>
          <a:p>
            <a:pPr defTabSz="2145738">
              <a:defRPr spc="-149" sz="7400"/>
            </a:pPr>
          </a:p>
        </p:txBody>
      </p:sp>
      <p:pic>
        <p:nvPicPr>
          <p:cNvPr id="413" name="Rockefellers#3.jpg" descr="Rockefellers#3.jpg"/>
          <p:cNvPicPr>
            <a:picLocks noChangeAspect="1"/>
          </p:cNvPicPr>
          <p:nvPr/>
        </p:nvPicPr>
        <p:blipFill>
          <a:blip r:embed="rId2">
            <a:extLst/>
          </a:blip>
          <a:stretch>
            <a:fillRect/>
          </a:stretch>
        </p:blipFill>
        <p:spPr>
          <a:xfrm>
            <a:off x="296631" y="3513668"/>
            <a:ext cx="23790737" cy="6130840"/>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5" name="Slide Title"/>
          <p:cNvSpPr txBox="1"/>
          <p:nvPr>
            <p:ph type="title"/>
          </p:nvPr>
        </p:nvSpPr>
        <p:spPr>
          <a:xfrm>
            <a:off x="181392" y="215013"/>
            <a:ext cx="24021216" cy="13472559"/>
          </a:xfrm>
          <a:prstGeom prst="rect">
            <a:avLst/>
          </a:prstGeom>
        </p:spPr>
        <p:txBody>
          <a:bodyPr/>
          <a:lstStyle/>
          <a:p>
            <a:pPr defTabSz="1779987">
              <a:defRPr spc="-124" sz="6200"/>
            </a:pPr>
          </a:p>
          <a:p>
            <a:pPr defTabSz="1779987">
              <a:defRPr spc="-124" sz="6200"/>
            </a:pPr>
          </a:p>
          <a:p>
            <a:pPr defTabSz="1779987">
              <a:defRPr spc="-124" sz="6200"/>
            </a:pPr>
          </a:p>
          <a:p>
            <a:pPr defTabSz="1779987">
              <a:defRPr spc="-124" sz="6200"/>
            </a:pPr>
          </a:p>
          <a:p>
            <a:pPr defTabSz="1779987">
              <a:defRPr spc="-124" sz="6200"/>
            </a:pPr>
          </a:p>
          <a:p>
            <a:pPr defTabSz="1779987">
              <a:defRPr spc="-124" sz="6200"/>
            </a:pPr>
          </a:p>
          <a:p>
            <a:pPr defTabSz="1779987">
              <a:defRPr spc="-124" sz="6200"/>
            </a:pPr>
          </a:p>
          <a:p>
            <a:pPr defTabSz="1779987">
              <a:defRPr spc="-124" sz="6200"/>
            </a:pPr>
          </a:p>
          <a:p>
            <a:pPr defTabSz="1779987">
              <a:defRPr spc="-124" sz="6200"/>
            </a:pPr>
          </a:p>
          <a:p>
            <a:pPr defTabSz="1779987">
              <a:defRPr spc="-124" sz="6200"/>
            </a:pPr>
          </a:p>
          <a:p>
            <a:pPr defTabSz="1779987">
              <a:defRPr spc="-124" sz="6200"/>
            </a:pPr>
          </a:p>
          <a:p>
            <a:pPr defTabSz="1779987">
              <a:defRPr spc="-124" sz="6200"/>
            </a:pPr>
          </a:p>
          <a:p>
            <a:pPr defTabSz="1779987">
              <a:defRPr spc="-124" sz="6200"/>
            </a:pPr>
          </a:p>
          <a:p>
            <a:pPr defTabSz="1779987">
              <a:defRPr spc="-124" sz="6200"/>
            </a:pPr>
          </a:p>
          <a:p>
            <a:pPr defTabSz="1779987">
              <a:defRPr spc="-124" sz="6200"/>
            </a:pPr>
          </a:p>
        </p:txBody>
      </p:sp>
      <p:pic>
        <p:nvPicPr>
          <p:cNvPr id="416" name="Rockefeller#2.jpg" descr="Rockefeller#2.jpg"/>
          <p:cNvPicPr>
            <a:picLocks noChangeAspect="1"/>
          </p:cNvPicPr>
          <p:nvPr/>
        </p:nvPicPr>
        <p:blipFill>
          <a:blip r:embed="rId2">
            <a:extLst/>
          </a:blip>
          <a:stretch>
            <a:fillRect/>
          </a:stretch>
        </p:blipFill>
        <p:spPr>
          <a:xfrm>
            <a:off x="2468016" y="-42970"/>
            <a:ext cx="20088923" cy="13988526"/>
          </a:xfrm>
          <a:prstGeom prst="rect">
            <a:avLst/>
          </a:prstGeom>
          <a:ln w="12700">
            <a:miter lim="400000"/>
          </a:ln>
        </p:spPr>
      </p:pic>
      <p:sp>
        <p:nvSpPr>
          <p:cNvPr id="417" name="Arrow"/>
          <p:cNvSpPr/>
          <p:nvPr/>
        </p:nvSpPr>
        <p:spPr>
          <a:xfrm>
            <a:off x="7820355" y="1264760"/>
            <a:ext cx="1270002" cy="1270001"/>
          </a:xfrm>
          <a:prstGeom prst="rightArrow">
            <a:avLst>
              <a:gd name="adj1" fmla="val 32000"/>
              <a:gd name="adj2" fmla="val 64000"/>
            </a:avLst>
          </a:prstGeom>
          <a:solidFill>
            <a:schemeClr val="accent5"/>
          </a:solidFill>
          <a:ln w="12700">
            <a:miter lim="400000"/>
          </a:ln>
        </p:spPr>
        <p:txBody>
          <a:bodyPr lIns="50800" tIns="50800" rIns="50800" bIns="50800" anchor="ctr"/>
          <a:lstStyle/>
          <a:p>
            <a:pPr defTabSz="825500">
              <a:defRPr sz="3200">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Double-click to edit"/>
          <p:cNvSpPr txBox="1"/>
          <p:nvPr>
            <p:ph type="title"/>
          </p:nvPr>
        </p:nvSpPr>
        <p:spPr>
          <a:xfrm>
            <a:off x="341173" y="357186"/>
            <a:ext cx="23701654" cy="13114474"/>
          </a:xfrm>
          <a:prstGeom prst="rect">
            <a:avLst/>
          </a:prstGeom>
        </p:spPr>
        <p:txBody>
          <a:bodyPr/>
          <a:lstStyle/>
          <a:p>
            <a:pPr/>
          </a:p>
        </p:txBody>
      </p:sp>
      <p:pic>
        <p:nvPicPr>
          <p:cNvPr id="191" name="FBIJuly11-2021.jpg" descr="FBIJuly11-2021.jpg"/>
          <p:cNvPicPr>
            <a:picLocks noChangeAspect="1"/>
          </p:cNvPicPr>
          <p:nvPr/>
        </p:nvPicPr>
        <p:blipFill>
          <a:blip r:embed="rId2">
            <a:extLst/>
          </a:blip>
          <a:stretch>
            <a:fillRect/>
          </a:stretch>
        </p:blipFill>
        <p:spPr>
          <a:xfrm>
            <a:off x="4237435" y="279368"/>
            <a:ext cx="15909130" cy="12371357"/>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Double-click to edit"/>
          <p:cNvSpPr txBox="1"/>
          <p:nvPr>
            <p:ph type="title"/>
          </p:nvPr>
        </p:nvSpPr>
        <p:spPr>
          <a:xfrm>
            <a:off x="113404" y="357186"/>
            <a:ext cx="24010720" cy="13249562"/>
          </a:xfrm>
          <a:prstGeom prst="rect">
            <a:avLst/>
          </a:prstGeom>
        </p:spPr>
        <p:txBody>
          <a:bodyPr/>
          <a:lstStyle/>
          <a:p>
            <a:pPr defTabSz="690085">
              <a:defRPr sz="9400"/>
            </a:pPr>
          </a:p>
          <a:p>
            <a:pPr defTabSz="690085">
              <a:defRPr sz="9400"/>
            </a:pPr>
          </a:p>
          <a:p>
            <a:pPr defTabSz="690085">
              <a:defRPr sz="9400"/>
            </a:pPr>
          </a:p>
          <a:p>
            <a:pPr defTabSz="690085">
              <a:defRPr sz="9400"/>
            </a:pPr>
          </a:p>
          <a:p>
            <a:pPr defTabSz="690085">
              <a:defRPr sz="9400"/>
            </a:pPr>
          </a:p>
          <a:p>
            <a:pPr defTabSz="690085">
              <a:defRPr sz="9400"/>
            </a:pPr>
          </a:p>
          <a:p>
            <a:pPr defTabSz="690085">
              <a:defRPr sz="9400"/>
            </a:pPr>
          </a:p>
        </p:txBody>
      </p:sp>
      <p:pic>
        <p:nvPicPr>
          <p:cNvPr id="194" name="Facebook#1.jpg" descr="Facebook#1.jpg"/>
          <p:cNvPicPr>
            <a:picLocks noChangeAspect="1"/>
          </p:cNvPicPr>
          <p:nvPr/>
        </p:nvPicPr>
        <p:blipFill>
          <a:blip r:embed="rId2">
            <a:extLst/>
          </a:blip>
          <a:stretch>
            <a:fillRect/>
          </a:stretch>
        </p:blipFill>
        <p:spPr>
          <a:xfrm>
            <a:off x="5180534" y="34489"/>
            <a:ext cx="13876458" cy="13249561"/>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0_BasicBlack">
  <a:themeElements>
    <a:clrScheme name="20_BasicBlack">
      <a:dk1>
        <a:srgbClr val="000000"/>
      </a:dk1>
      <a:lt1>
        <a:srgbClr val="000000"/>
      </a:lt1>
      <a:dk2>
        <a:srgbClr val="A7A7A7"/>
      </a:dk2>
      <a:lt2>
        <a:srgbClr val="535353"/>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a:ea typeface="Helvetica"/>
        <a:cs typeface="Helvetica"/>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A7A7A7"/>
      </a:dk2>
      <a:lt2>
        <a:srgbClr val="535353"/>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a:ea typeface="Helvetica"/>
        <a:cs typeface="Helvetica"/>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