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05-12 at 3.43.44 PM.png" descr="Screen Shot 2021-05-12 at 3.43.4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2211" y="222501"/>
            <a:ext cx="13879578" cy="132709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Screen Shot 2021-05-12 at 3.44.54 PM.png" descr="Screen Shot 2021-05-12 at 3.44.5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48517" y="205940"/>
            <a:ext cx="13879579" cy="145922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Oval"/>
          <p:cNvSpPr/>
          <p:nvPr/>
        </p:nvSpPr>
        <p:spPr>
          <a:xfrm>
            <a:off x="44037" y="128991"/>
            <a:ext cx="392549" cy="338507"/>
          </a:xfrm>
          <a:prstGeom prst="ellipse">
            <a:avLst/>
          </a:prstGeom>
          <a:solidFill>
            <a:schemeClr val="accent1">
              <a:lumOff val="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54" name="Screen Shot 2021-05-12 at 4.00.23 PM.png" descr="Screen Shot 2021-05-12 at 4.00.23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4745" y="11723995"/>
            <a:ext cx="7171974" cy="1141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creen Shot 2021-05-12 at 3.22.08 PM.png" descr="Screen Shot 2021-05-12 at 3.22.0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3716" y="878046"/>
            <a:ext cx="21596568" cy="9255674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Oval"/>
          <p:cNvSpPr/>
          <p:nvPr/>
        </p:nvSpPr>
        <p:spPr>
          <a:xfrm>
            <a:off x="44037" y="128991"/>
            <a:ext cx="392549" cy="338507"/>
          </a:xfrm>
          <a:prstGeom prst="ellipse">
            <a:avLst/>
          </a:prstGeom>
          <a:solidFill>
            <a:schemeClr val="accent1">
              <a:lumOff val="13575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21-05-12 at 3.22.08 PM.png" descr="Screen Shot 2021-05-12 at 3.22.08 PM.png"/>
          <p:cNvPicPr>
            <a:picLocks noChangeAspect="1"/>
          </p:cNvPicPr>
          <p:nvPr/>
        </p:nvPicPr>
        <p:blipFill>
          <a:blip r:embed="rId2">
            <a:extLst/>
          </a:blip>
          <a:srcRect l="0" t="36716" r="0" b="22958"/>
          <a:stretch>
            <a:fillRect/>
          </a:stretch>
        </p:blipFill>
        <p:spPr>
          <a:xfrm>
            <a:off x="1393626" y="709950"/>
            <a:ext cx="21596568" cy="3732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creen Shot 2021-05-12 at 3.24.24 PM.png" descr="Screen Shot 2021-05-12 at 3.24.2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2493" y="5539876"/>
            <a:ext cx="21779014" cy="4057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creen Shot 2021-05-12 at 3.22.08 PM.png" descr="Screen Shot 2021-05-12 at 3.22.08 PM.png"/>
          <p:cNvPicPr>
            <a:picLocks noChangeAspect="1"/>
          </p:cNvPicPr>
          <p:nvPr/>
        </p:nvPicPr>
        <p:blipFill>
          <a:blip r:embed="rId2">
            <a:extLst/>
          </a:blip>
          <a:srcRect l="0" t="36716" r="0" b="22958"/>
          <a:stretch>
            <a:fillRect/>
          </a:stretch>
        </p:blipFill>
        <p:spPr>
          <a:xfrm>
            <a:off x="1393626" y="709950"/>
            <a:ext cx="21596568" cy="3732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Screen Shot 2021-05-12 at 3.25.59 PM.png" descr="Screen Shot 2021-05-12 at 3.25.59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8545" y="5389858"/>
            <a:ext cx="21526910" cy="5326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creen Shot 2021-05-12 at 3.22.08 PM.png" descr="Screen Shot 2021-05-12 at 3.22.08 PM.png"/>
          <p:cNvPicPr>
            <a:picLocks noChangeAspect="1"/>
          </p:cNvPicPr>
          <p:nvPr/>
        </p:nvPicPr>
        <p:blipFill>
          <a:blip r:embed="rId2">
            <a:extLst/>
          </a:blip>
          <a:srcRect l="0" t="36716" r="0" b="40057"/>
          <a:stretch>
            <a:fillRect/>
          </a:stretch>
        </p:blipFill>
        <p:spPr>
          <a:xfrm>
            <a:off x="1393626" y="709950"/>
            <a:ext cx="21596568" cy="2149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Screen Shot 2021-05-12 at 3.26.56 PM.png" descr="Screen Shot 2021-05-12 at 3.26.5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02286" y="3064458"/>
            <a:ext cx="16793050" cy="11479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Screen Shot 2021-05-12 at 3.22.08 PM.png" descr="Screen Shot 2021-05-12 at 3.22.08 PM.png"/>
          <p:cNvPicPr>
            <a:picLocks noChangeAspect="1"/>
          </p:cNvPicPr>
          <p:nvPr/>
        </p:nvPicPr>
        <p:blipFill>
          <a:blip r:embed="rId2">
            <a:extLst/>
          </a:blip>
          <a:srcRect l="0" t="36716" r="0" b="40057"/>
          <a:stretch>
            <a:fillRect/>
          </a:stretch>
        </p:blipFill>
        <p:spPr>
          <a:xfrm>
            <a:off x="1393626" y="709950"/>
            <a:ext cx="21596568" cy="2149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Screen Shot 2021-05-12 at 3.39.30 PM.png" descr="Screen Shot 2021-05-12 at 3.39.30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36781" y="3431490"/>
            <a:ext cx="18510438" cy="9435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G_2043.jpeg" descr="IMG_2043.jpeg"/>
          <p:cNvPicPr>
            <a:picLocks noChangeAspect="1"/>
          </p:cNvPicPr>
          <p:nvPr/>
        </p:nvPicPr>
        <p:blipFill>
          <a:blip r:embed="rId2">
            <a:extLst/>
          </a:blip>
          <a:srcRect l="10414" t="0" r="14394" b="0"/>
          <a:stretch>
            <a:fillRect/>
          </a:stretch>
        </p:blipFill>
        <p:spPr>
          <a:xfrm>
            <a:off x="-171054" y="-450631"/>
            <a:ext cx="24725942" cy="15186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2049.jpeg" descr="IMG_2049.jpeg"/>
          <p:cNvPicPr>
            <a:picLocks noChangeAspect="1"/>
          </p:cNvPicPr>
          <p:nvPr/>
        </p:nvPicPr>
        <p:blipFill>
          <a:blip r:embed="rId2">
            <a:extLst/>
          </a:blip>
          <a:srcRect l="15253" t="0" r="15253" b="0"/>
          <a:stretch>
            <a:fillRect/>
          </a:stretch>
        </p:blipFill>
        <p:spPr>
          <a:xfrm>
            <a:off x="3146259" y="-247055"/>
            <a:ext cx="21382499" cy="14209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2047.jpeg" descr="IMG_2047.jpeg"/>
          <p:cNvPicPr>
            <a:picLocks noChangeAspect="1"/>
          </p:cNvPicPr>
          <p:nvPr/>
        </p:nvPicPr>
        <p:blipFill>
          <a:blip r:embed="rId2">
            <a:extLst/>
          </a:blip>
          <a:srcRect l="15455" t="0" r="15455" b="0"/>
          <a:stretch>
            <a:fillRect/>
          </a:stretch>
        </p:blipFill>
        <p:spPr>
          <a:xfrm>
            <a:off x="0" y="-265"/>
            <a:ext cx="24384050" cy="16299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G_2045.jpeg" descr="IMG_2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2436" y="1283588"/>
            <a:ext cx="25074833" cy="115698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2046.jpeg" descr="IMG_2046.jpeg"/>
          <p:cNvPicPr>
            <a:picLocks noChangeAspect="1"/>
          </p:cNvPicPr>
          <p:nvPr/>
        </p:nvPicPr>
        <p:blipFill>
          <a:blip r:embed="rId2">
            <a:extLst/>
          </a:blip>
          <a:srcRect l="9068" t="0" r="9068" b="4159"/>
          <a:stretch>
            <a:fillRect/>
          </a:stretch>
        </p:blipFill>
        <p:spPr>
          <a:xfrm>
            <a:off x="-281782" y="113704"/>
            <a:ext cx="24947444" cy="13488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creen Shot 2021-05-12 at 3.43.44 PM.png" descr="Screen Shot 2021-05-12 at 3.43.44 PM.png"/>
          <p:cNvPicPr>
            <a:picLocks noChangeAspect="1"/>
          </p:cNvPicPr>
          <p:nvPr/>
        </p:nvPicPr>
        <p:blipFill>
          <a:blip r:embed="rId2">
            <a:extLst/>
          </a:blip>
          <a:srcRect l="0" t="69615" r="0" b="0"/>
          <a:stretch>
            <a:fillRect/>
          </a:stretch>
        </p:blipFill>
        <p:spPr>
          <a:xfrm>
            <a:off x="5252243" y="1328828"/>
            <a:ext cx="13879579" cy="403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Screen Shot 2021-05-12 at 3.44.54 PM.png" descr="Screen Shot 2021-05-12 at 3.44.54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0133"/>
          <a:stretch>
            <a:fillRect/>
          </a:stretch>
        </p:blipFill>
        <p:spPr>
          <a:xfrm>
            <a:off x="5248517" y="205940"/>
            <a:ext cx="13879579" cy="1165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Screen Shot 2021-05-12 at 3.48.51 PM.png" descr="Screen Shot 2021-05-12 at 3.48.51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6564" y="5769654"/>
            <a:ext cx="19850872" cy="3710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Screen Shot 2021-05-12 at 3.55.10 PM.png" descr="Screen Shot 2021-05-12 at 3.55.10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64622" y="9144813"/>
            <a:ext cx="19854756" cy="3841866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Line"/>
          <p:cNvSpPr/>
          <p:nvPr/>
        </p:nvSpPr>
        <p:spPr>
          <a:xfrm>
            <a:off x="7060656" y="7977994"/>
            <a:ext cx="13570272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1" name="Line"/>
          <p:cNvSpPr/>
          <p:nvPr/>
        </p:nvSpPr>
        <p:spPr>
          <a:xfrm>
            <a:off x="3366456" y="8771254"/>
            <a:ext cx="4350515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2" name="Line"/>
          <p:cNvSpPr/>
          <p:nvPr/>
        </p:nvSpPr>
        <p:spPr>
          <a:xfrm>
            <a:off x="3738778" y="12157537"/>
            <a:ext cx="14947246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G_2048.jpeg" descr="IMG_2048.jpeg"/>
          <p:cNvPicPr>
            <a:picLocks noChangeAspect="1"/>
          </p:cNvPicPr>
          <p:nvPr/>
        </p:nvPicPr>
        <p:blipFill>
          <a:blip r:embed="rId2">
            <a:extLst/>
          </a:blip>
          <a:srcRect l="15257" t="0" r="15257" b="0"/>
          <a:stretch>
            <a:fillRect/>
          </a:stretch>
        </p:blipFill>
        <p:spPr>
          <a:xfrm>
            <a:off x="1694058" y="-296619"/>
            <a:ext cx="21852619" cy="145239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G_2050.jpeg" descr="IMG_2050.jpeg"/>
          <p:cNvPicPr>
            <a:picLocks noChangeAspect="1"/>
          </p:cNvPicPr>
          <p:nvPr/>
        </p:nvPicPr>
        <p:blipFill>
          <a:blip r:embed="rId2">
            <a:extLst/>
          </a:blip>
          <a:srcRect l="15404" t="0" r="15404" b="0"/>
          <a:stretch>
            <a:fillRect/>
          </a:stretch>
        </p:blipFill>
        <p:spPr>
          <a:xfrm>
            <a:off x="1041400" y="-135384"/>
            <a:ext cx="22301076" cy="14885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IMG_2053.jpeg" descr="IMG_2053.jpeg"/>
          <p:cNvPicPr>
            <a:picLocks noChangeAspect="1"/>
          </p:cNvPicPr>
          <p:nvPr/>
        </p:nvPicPr>
        <p:blipFill>
          <a:blip r:embed="rId2">
            <a:extLst/>
          </a:blip>
          <a:srcRect l="15632" t="0" r="15197" b="0"/>
          <a:stretch>
            <a:fillRect/>
          </a:stretch>
        </p:blipFill>
        <p:spPr>
          <a:xfrm>
            <a:off x="-77391" y="-1333699"/>
            <a:ext cx="24538788" cy="1638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G_2051.jpeg" descr="IMG_2051.jpeg"/>
          <p:cNvPicPr>
            <a:picLocks noChangeAspect="1"/>
          </p:cNvPicPr>
          <p:nvPr/>
        </p:nvPicPr>
        <p:blipFill>
          <a:blip r:embed="rId2">
            <a:extLst/>
          </a:blip>
          <a:srcRect l="15533" t="0" r="15533" b="0"/>
          <a:stretch>
            <a:fillRect/>
          </a:stretch>
        </p:blipFill>
        <p:spPr>
          <a:xfrm>
            <a:off x="-33933" y="-1886414"/>
            <a:ext cx="24451921" cy="163819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G_2041.jpeg" descr="IMG_2041.jpeg"/>
          <p:cNvPicPr>
            <a:picLocks noChangeAspect="1"/>
          </p:cNvPicPr>
          <p:nvPr/>
        </p:nvPicPr>
        <p:blipFill>
          <a:blip r:embed="rId2">
            <a:extLst/>
          </a:blip>
          <a:srcRect l="15449" t="9015" r="15449" b="3707"/>
          <a:stretch>
            <a:fillRect/>
          </a:stretch>
        </p:blipFill>
        <p:spPr>
          <a:xfrm>
            <a:off x="34925" y="-233363"/>
            <a:ext cx="24314040" cy="14182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_2052.jpeg" descr="IMG_2052.jpeg"/>
          <p:cNvPicPr>
            <a:picLocks noChangeAspect="1"/>
          </p:cNvPicPr>
          <p:nvPr/>
        </p:nvPicPr>
        <p:blipFill>
          <a:blip r:embed="rId2">
            <a:extLst/>
          </a:blip>
          <a:srcRect l="15237" t="0" r="15237" b="0"/>
          <a:stretch>
            <a:fillRect/>
          </a:stretch>
        </p:blipFill>
        <p:spPr>
          <a:xfrm>
            <a:off x="-73662" y="-2152332"/>
            <a:ext cx="24531131" cy="16295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G_2044.jpeg" descr="IMG_2044.jpeg"/>
          <p:cNvPicPr>
            <a:picLocks noChangeAspect="1"/>
          </p:cNvPicPr>
          <p:nvPr/>
        </p:nvPicPr>
        <p:blipFill>
          <a:blip r:embed="rId2">
            <a:extLst/>
          </a:blip>
          <a:srcRect l="0" t="5943" r="0" b="15345"/>
          <a:stretch>
            <a:fillRect/>
          </a:stretch>
        </p:blipFill>
        <p:spPr>
          <a:xfrm>
            <a:off x="376832" y="2566987"/>
            <a:ext cx="23630528" cy="85821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G_2054.jpeg" descr="IMG_2054.jpeg"/>
          <p:cNvPicPr>
            <a:picLocks noChangeAspect="1"/>
          </p:cNvPicPr>
          <p:nvPr/>
        </p:nvPicPr>
        <p:blipFill>
          <a:blip r:embed="rId2">
            <a:extLst/>
          </a:blip>
          <a:srcRect l="15436" t="0" r="15436" b="3755"/>
          <a:stretch>
            <a:fillRect/>
          </a:stretch>
        </p:blipFill>
        <p:spPr>
          <a:xfrm>
            <a:off x="-217091" y="-1120775"/>
            <a:ext cx="24817998" cy="159575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IMG_2055.jpeg" descr="IMG_2055.jpeg"/>
          <p:cNvPicPr>
            <a:picLocks noChangeAspect="1"/>
          </p:cNvPicPr>
          <p:nvPr/>
        </p:nvPicPr>
        <p:blipFill>
          <a:blip r:embed="rId2">
            <a:extLst/>
          </a:blip>
          <a:srcRect l="0" t="0" r="15491" b="0"/>
          <a:stretch>
            <a:fillRect/>
          </a:stretch>
        </p:blipFill>
        <p:spPr>
          <a:xfrm>
            <a:off x="-5566207" y="-1386285"/>
            <a:ext cx="30172376" cy="16488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_2039.jpeg" descr="IMG_2039.jpeg"/>
          <p:cNvPicPr>
            <a:picLocks noChangeAspect="1"/>
          </p:cNvPicPr>
          <p:nvPr/>
        </p:nvPicPr>
        <p:blipFill>
          <a:blip r:embed="rId2">
            <a:extLst/>
          </a:blip>
          <a:srcRect l="9912" t="0" r="13163" b="5190"/>
          <a:stretch>
            <a:fillRect/>
          </a:stretch>
        </p:blipFill>
        <p:spPr>
          <a:xfrm>
            <a:off x="-2077010" y="3424965"/>
            <a:ext cx="16614755" cy="9448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2040.jpeg" descr="IMG_2040.jpeg"/>
          <p:cNvPicPr>
            <a:picLocks noChangeAspect="1"/>
          </p:cNvPicPr>
          <p:nvPr/>
        </p:nvPicPr>
        <p:blipFill>
          <a:blip r:embed="rId3">
            <a:extLst/>
          </a:blip>
          <a:srcRect l="6795" t="0" r="22084" b="0"/>
          <a:stretch>
            <a:fillRect/>
          </a:stretch>
        </p:blipFill>
        <p:spPr>
          <a:xfrm>
            <a:off x="10796180" y="519234"/>
            <a:ext cx="15865687" cy="10293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reen Shot 2021-05-12 at 3.43.44 PM.png" descr="Screen Shot 2021-05-12 at 3.43.44 PM.png"/>
          <p:cNvPicPr>
            <a:picLocks noChangeAspect="1"/>
          </p:cNvPicPr>
          <p:nvPr/>
        </p:nvPicPr>
        <p:blipFill>
          <a:blip r:embed="rId2">
            <a:extLst/>
          </a:blip>
          <a:srcRect l="0" t="69615" r="0" b="0"/>
          <a:stretch>
            <a:fillRect/>
          </a:stretch>
        </p:blipFill>
        <p:spPr>
          <a:xfrm>
            <a:off x="5252243" y="1328828"/>
            <a:ext cx="13879579" cy="403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creen Shot 2021-05-12 at 3.44.54 PM.png" descr="Screen Shot 2021-05-12 at 3.44.54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0133"/>
          <a:stretch>
            <a:fillRect/>
          </a:stretch>
        </p:blipFill>
        <p:spPr>
          <a:xfrm>
            <a:off x="5248517" y="205940"/>
            <a:ext cx="13879579" cy="1165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Screen Shot 2021-05-12 at 3.56.54 PM.png" descr="Screen Shot 2021-05-12 at 3.56.5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39006" y="5991714"/>
            <a:ext cx="19505988" cy="660343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Line"/>
          <p:cNvSpPr/>
          <p:nvPr/>
        </p:nvSpPr>
        <p:spPr>
          <a:xfrm>
            <a:off x="3072518" y="7199776"/>
            <a:ext cx="10874765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8" name="Line"/>
          <p:cNvSpPr/>
          <p:nvPr/>
        </p:nvSpPr>
        <p:spPr>
          <a:xfrm>
            <a:off x="7451828" y="10422927"/>
            <a:ext cx="10042934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" name="Line"/>
          <p:cNvSpPr/>
          <p:nvPr/>
        </p:nvSpPr>
        <p:spPr>
          <a:xfrm>
            <a:off x="12568759" y="11235783"/>
            <a:ext cx="7228147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0" name="Line"/>
          <p:cNvSpPr/>
          <p:nvPr/>
        </p:nvSpPr>
        <p:spPr>
          <a:xfrm>
            <a:off x="3074174" y="12047548"/>
            <a:ext cx="7228147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 Shot 2021-05-12 at 3.43.44 PM.png" descr="Screen Shot 2021-05-12 at 3.43.44 PM.png"/>
          <p:cNvPicPr>
            <a:picLocks noChangeAspect="1"/>
          </p:cNvPicPr>
          <p:nvPr/>
        </p:nvPicPr>
        <p:blipFill>
          <a:blip r:embed="rId2">
            <a:extLst/>
          </a:blip>
          <a:srcRect l="0" t="69615" r="0" b="0"/>
          <a:stretch>
            <a:fillRect/>
          </a:stretch>
        </p:blipFill>
        <p:spPr>
          <a:xfrm>
            <a:off x="5252243" y="1328828"/>
            <a:ext cx="13879579" cy="403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Screen Shot 2021-05-12 at 3.44.54 PM.png" descr="Screen Shot 2021-05-12 at 3.44.54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0133"/>
          <a:stretch>
            <a:fillRect/>
          </a:stretch>
        </p:blipFill>
        <p:spPr>
          <a:xfrm>
            <a:off x="5248517" y="205940"/>
            <a:ext cx="13879579" cy="1165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Screen Shot 2021-05-12 at 3.58.11 PM.png" descr="Screen Shot 2021-05-12 at 3.58.11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88121" y="5895033"/>
            <a:ext cx="21007758" cy="4508665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Line"/>
          <p:cNvSpPr/>
          <p:nvPr/>
        </p:nvSpPr>
        <p:spPr>
          <a:xfrm>
            <a:off x="14182618" y="7070592"/>
            <a:ext cx="3406036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6" name="Line"/>
          <p:cNvSpPr/>
          <p:nvPr/>
        </p:nvSpPr>
        <p:spPr>
          <a:xfrm>
            <a:off x="15563755" y="7942236"/>
            <a:ext cx="5736651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7" name="Line"/>
          <p:cNvSpPr/>
          <p:nvPr/>
        </p:nvSpPr>
        <p:spPr>
          <a:xfrm>
            <a:off x="2561504" y="8813871"/>
            <a:ext cx="17588801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1-05-12 at 3.43.44 PM.png" descr="Screen Shot 2021-05-12 at 3.43.44 PM.png"/>
          <p:cNvPicPr>
            <a:picLocks noChangeAspect="1"/>
          </p:cNvPicPr>
          <p:nvPr/>
        </p:nvPicPr>
        <p:blipFill>
          <a:blip r:embed="rId2">
            <a:extLst/>
          </a:blip>
          <a:srcRect l="0" t="69615" r="0" b="0"/>
          <a:stretch>
            <a:fillRect/>
          </a:stretch>
        </p:blipFill>
        <p:spPr>
          <a:xfrm>
            <a:off x="5252243" y="1328828"/>
            <a:ext cx="13879579" cy="403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Screen Shot 2021-05-12 at 3.44.54 PM.png" descr="Screen Shot 2021-05-12 at 3.44.54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0133"/>
          <a:stretch>
            <a:fillRect/>
          </a:stretch>
        </p:blipFill>
        <p:spPr>
          <a:xfrm>
            <a:off x="5248517" y="205940"/>
            <a:ext cx="13879579" cy="1165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creen Shot 2021-05-12 at 3.54.06 PM.png" descr="Screen Shot 2021-05-12 at 3.54.0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91342" y="5981924"/>
            <a:ext cx="18601316" cy="6946788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Line"/>
          <p:cNvSpPr/>
          <p:nvPr/>
        </p:nvSpPr>
        <p:spPr>
          <a:xfrm>
            <a:off x="4071908" y="10119564"/>
            <a:ext cx="13879514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3" name="Line"/>
          <p:cNvSpPr/>
          <p:nvPr/>
        </p:nvSpPr>
        <p:spPr>
          <a:xfrm>
            <a:off x="3885374" y="10912824"/>
            <a:ext cx="16898815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4" name="Line"/>
          <p:cNvSpPr/>
          <p:nvPr/>
        </p:nvSpPr>
        <p:spPr>
          <a:xfrm>
            <a:off x="3885374" y="11706085"/>
            <a:ext cx="13395940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85" name="Line"/>
          <p:cNvSpPr/>
          <p:nvPr/>
        </p:nvSpPr>
        <p:spPr>
          <a:xfrm>
            <a:off x="4071908" y="7091625"/>
            <a:ext cx="13395940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creen Shot 2021-05-12 at 3.43.44 PM.png" descr="Screen Shot 2021-05-12 at 3.43.44 PM.png"/>
          <p:cNvPicPr>
            <a:picLocks noChangeAspect="1"/>
          </p:cNvPicPr>
          <p:nvPr/>
        </p:nvPicPr>
        <p:blipFill>
          <a:blip r:embed="rId2">
            <a:extLst/>
          </a:blip>
          <a:srcRect l="0" t="69615" r="0" b="0"/>
          <a:stretch>
            <a:fillRect/>
          </a:stretch>
        </p:blipFill>
        <p:spPr>
          <a:xfrm>
            <a:off x="5252243" y="1328828"/>
            <a:ext cx="13879579" cy="403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reen Shot 2021-05-12 at 3.44.54 PM.png" descr="Screen Shot 2021-05-12 at 3.44.54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0133"/>
          <a:stretch>
            <a:fillRect/>
          </a:stretch>
        </p:blipFill>
        <p:spPr>
          <a:xfrm>
            <a:off x="5248517" y="205940"/>
            <a:ext cx="13879579" cy="1165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 Shot 2021-05-12 at 3.53.26 PM.png" descr="Screen Shot 2021-05-12 at 3.53.2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6246" y="5971770"/>
            <a:ext cx="19651508" cy="6012106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Line"/>
          <p:cNvSpPr/>
          <p:nvPr/>
        </p:nvSpPr>
        <p:spPr>
          <a:xfrm>
            <a:off x="9447687" y="8002116"/>
            <a:ext cx="4374880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1" name="Line"/>
          <p:cNvSpPr/>
          <p:nvPr/>
        </p:nvSpPr>
        <p:spPr>
          <a:xfrm>
            <a:off x="4499350" y="8799743"/>
            <a:ext cx="6920779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2" name="Line"/>
          <p:cNvSpPr/>
          <p:nvPr/>
        </p:nvSpPr>
        <p:spPr>
          <a:xfrm>
            <a:off x="14796620" y="7300283"/>
            <a:ext cx="3577555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creen Shot 2021-05-12 at 3.43.44 PM.png" descr="Screen Shot 2021-05-12 at 3.43.44 PM.png"/>
          <p:cNvPicPr>
            <a:picLocks noChangeAspect="1"/>
          </p:cNvPicPr>
          <p:nvPr/>
        </p:nvPicPr>
        <p:blipFill>
          <a:blip r:embed="rId2">
            <a:extLst/>
          </a:blip>
          <a:srcRect l="0" t="69615" r="0" b="0"/>
          <a:stretch>
            <a:fillRect/>
          </a:stretch>
        </p:blipFill>
        <p:spPr>
          <a:xfrm>
            <a:off x="5252243" y="1328828"/>
            <a:ext cx="13879579" cy="403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Screen Shot 2021-05-12 at 3.44.54 PM.png" descr="Screen Shot 2021-05-12 at 3.44.54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0133"/>
          <a:stretch>
            <a:fillRect/>
          </a:stretch>
        </p:blipFill>
        <p:spPr>
          <a:xfrm>
            <a:off x="5248517" y="205940"/>
            <a:ext cx="13879579" cy="1165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creen Shot 2021-05-12 at 3.52.18 PM.png" descr="Screen Shot 2021-05-12 at 3.52.18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51714" y="5993994"/>
            <a:ext cx="19280572" cy="510544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Line"/>
          <p:cNvSpPr/>
          <p:nvPr/>
        </p:nvSpPr>
        <p:spPr>
          <a:xfrm>
            <a:off x="3679991" y="7199776"/>
            <a:ext cx="16185321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98" name="Line"/>
          <p:cNvSpPr/>
          <p:nvPr/>
        </p:nvSpPr>
        <p:spPr>
          <a:xfrm>
            <a:off x="3395477" y="7993036"/>
            <a:ext cx="14379101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 Shot 2021-05-12 at 3.43.44 PM.png" descr="Screen Shot 2021-05-12 at 3.43.44 PM.png"/>
          <p:cNvPicPr>
            <a:picLocks noChangeAspect="1"/>
          </p:cNvPicPr>
          <p:nvPr/>
        </p:nvPicPr>
        <p:blipFill>
          <a:blip r:embed="rId2">
            <a:extLst/>
          </a:blip>
          <a:srcRect l="0" t="69615" r="0" b="0"/>
          <a:stretch>
            <a:fillRect/>
          </a:stretch>
        </p:blipFill>
        <p:spPr>
          <a:xfrm>
            <a:off x="5252243" y="1328828"/>
            <a:ext cx="13879579" cy="4032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creen Shot 2021-05-12 at 3.44.54 PM.png" descr="Screen Shot 2021-05-12 at 3.44.54 PM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20133"/>
          <a:stretch>
            <a:fillRect/>
          </a:stretch>
        </p:blipFill>
        <p:spPr>
          <a:xfrm>
            <a:off x="5248517" y="205940"/>
            <a:ext cx="13879579" cy="1165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creen Shot 2021-05-12 at 3.51.14 PM.png" descr="Screen Shot 2021-05-12 at 3.51.1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29726" y="5819939"/>
            <a:ext cx="18124548" cy="6124657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Line"/>
          <p:cNvSpPr/>
          <p:nvPr/>
        </p:nvSpPr>
        <p:spPr>
          <a:xfrm>
            <a:off x="4111100" y="9904009"/>
            <a:ext cx="15257334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4" name="Line"/>
          <p:cNvSpPr/>
          <p:nvPr/>
        </p:nvSpPr>
        <p:spPr>
          <a:xfrm>
            <a:off x="6738956" y="10638482"/>
            <a:ext cx="12815267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5" name="Line"/>
          <p:cNvSpPr/>
          <p:nvPr/>
        </p:nvSpPr>
        <p:spPr>
          <a:xfrm>
            <a:off x="3926572" y="11372954"/>
            <a:ext cx="6107110" cy="1"/>
          </a:xfrm>
          <a:prstGeom prst="line">
            <a:avLst/>
          </a:prstGeom>
          <a:ln w="508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