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Lvaccine#4.jpg" descr="ILvaccine#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2863" y="1642067"/>
            <a:ext cx="17638274" cy="9476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Lvaccine#2.jpg" descr="ILvaccine#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55456" y="1869842"/>
            <a:ext cx="17273088" cy="93085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LVaccine#1.jpg" descr="ILVaccine#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45170" y="3701119"/>
            <a:ext cx="19493660" cy="37117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munization Data Registry in IL.jpg" descr="Immunization Data Registry in I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34177" y="-16106"/>
            <a:ext cx="16699949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