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6497" y="11839047"/>
            <a:ext cx="21971005" cy="636980"/>
          </a:xfrm>
          <a:prstGeom prst="rect">
            <a:avLst/>
          </a:prstGeom>
        </p:spPr>
        <p:txBody>
          <a:bodyPr lIns="45718" tIns="45718" rIns="45718" bIns="45718" numCol="1" spcCol="38100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06500" y="7196865"/>
            <a:ext cx="21971000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quarter" idx="1" hasCustomPrompt="1"/>
          </p:nvPr>
        </p:nvSpPr>
        <p:spPr>
          <a:xfrm>
            <a:off x="1206500" y="8262180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Fact information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Body Level One…"/>
          <p:cNvSpPr txBox="1"/>
          <p:nvPr>
            <p:ph type="body" idx="21" hasCustomPrompt="1"/>
          </p:nvPr>
        </p:nvSpPr>
        <p:spPr>
          <a:xfrm>
            <a:off x="1206500" y="935257"/>
            <a:ext cx="21971000" cy="7359065"/>
          </a:xfrm>
          <a:prstGeom prst="rect">
            <a:avLst/>
          </a:prstGeom>
        </p:spPr>
        <p:txBody>
          <a:bodyPr numCol="1" spcCol="38100" anchor="b"/>
          <a:lstStyle/>
          <a:p>
            <a:pPr lvl="4" marL="0" indent="1207008" algn="ctr" defTabSz="1072868">
              <a:lnSpc>
                <a:spcPct val="80000"/>
              </a:lnSpc>
              <a:spcBef>
                <a:spcPts val="0"/>
              </a:spcBef>
              <a:buSzTx/>
              <a:buNone/>
              <a:defRPr b="1" spc="-132" sz="11000"/>
            </a:pPr>
            <a:r>
              <a:t>100%
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2480824" y="10675453"/>
            <a:ext cx="201492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 anchor="ctr"/>
          <a:lstStyle/>
          <a:p>
            <a:pPr lvl="4" marL="0" indent="1409446" defTabSz="1511769">
              <a:spcBef>
                <a:spcPts val="0"/>
              </a:spcBef>
              <a:buSzTx/>
              <a:buNone/>
              <a:defRPr spc="-124" sz="527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“Notable Quote”
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/>
          <p:nvPr>
            <p:ph type="pic" sz="quarter" idx="21"/>
          </p:nvPr>
        </p:nvSpPr>
        <p:spPr>
          <a:xfrm>
            <a:off x="15430500" y="7085409"/>
            <a:ext cx="8128000" cy="541020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Large rock formation under dark clouds with a dirt road in the foreground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Close-up of a wild plant growing between lava rocks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44689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 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12052303" y="1270000"/>
            <a:ext cx="11188407" cy="1120988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014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6380200" y="1263847"/>
            <a:ext cx="22529802" cy="1119347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urban.org/sites/default/files/publication/61741/410408-The-Health-Passport-Project-Assessment-and-Recommendations-Executive-Summary.PDF" TargetMode="External"/><Relationship Id="rId3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urban.org/sites/default/files/publication/61741/410408-The-Health-Passport-Project-Assessment-and-Recommendations-Executive-Summary.PDF" TargetMode="External"/><Relationship Id="rId3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Joe Biden New World Order Article.jpg" descr="Joe Biden New World Order Articl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2613" y="-139049"/>
            <a:ext cx="18338774" cy="139940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Cuddy#1.jpg" descr="Cuddy#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8148" y="149741"/>
            <a:ext cx="9417530" cy="13416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Cuddy#2.jpg" descr="Cuddy#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19066" y="545724"/>
            <a:ext cx="7353302" cy="3924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ource: https://www.urban.org/sites/default/files/publication/61741/410408-The-Health-Passport-Project-Assessment-and-Recommendations-Executive-Summary.PDF"/>
          <p:cNvSpPr txBox="1"/>
          <p:nvPr>
            <p:ph type="body" sz="quarter" idx="1"/>
          </p:nvPr>
        </p:nvSpPr>
        <p:spPr>
          <a:xfrm>
            <a:off x="1206500" y="11569735"/>
            <a:ext cx="21971000" cy="934780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2500"/>
            </a:pPr>
            <a:r>
              <a:t>Source: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https://www.urban.org/sites/default/files/publication/61741/410408-The-Health-Passport-Project-Assessment-and-Recommendations-Executive-Summary.PDF</a:t>
            </a:r>
          </a:p>
        </p:txBody>
      </p:sp>
      <p:pic>
        <p:nvPicPr>
          <p:cNvPr id="157" name="WGA#1.jpg" descr="WGA#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11585" y="529056"/>
            <a:ext cx="10134602" cy="10718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ource: https://www.urban.org/sites/default/files/publication/61741/410408-The-Health-Passport-Project-Assessment-and-Recommendations-Executive-Summary.PDF"/>
          <p:cNvSpPr txBox="1"/>
          <p:nvPr>
            <p:ph type="body" sz="quarter" idx="1"/>
          </p:nvPr>
        </p:nvSpPr>
        <p:spPr>
          <a:xfrm>
            <a:off x="1206500" y="11569735"/>
            <a:ext cx="21971000" cy="934780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z="2500"/>
            </a:pPr>
            <a:r>
              <a:t>Source: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https://www.urban.org/sites/default/files/publication/61741/410408-The-Health-Passport-Project-Assessment-and-Recommendations-Executive-Summary.PDF</a:t>
            </a:r>
          </a:p>
        </p:txBody>
      </p:sp>
      <p:pic>
        <p:nvPicPr>
          <p:cNvPr id="160" name="WGA#2.jpg" descr="WGA#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4136" y="1070791"/>
            <a:ext cx="19855728" cy="7904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Digital I.D..jpg" descr="Digital I.D.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0576" y="-54436"/>
            <a:ext cx="13782847" cy="13824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time1998#3.jpg" descr="time1998#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47193" y="956916"/>
            <a:ext cx="8489614" cy="112475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time1998#1.jpg" descr="time1998#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7213" y="1210739"/>
            <a:ext cx="21809574" cy="110064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Time1998#2.jpg" descr="Time1998#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805" y="1377918"/>
            <a:ext cx="22294390" cy="9084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